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7"/>
  </p:notesMasterIdLst>
  <p:sldIdLst>
    <p:sldId id="268" r:id="rId3"/>
    <p:sldId id="257" r:id="rId4"/>
    <p:sldId id="339" r:id="rId5"/>
    <p:sldId id="259" r:id="rId6"/>
    <p:sldId id="256" r:id="rId7"/>
    <p:sldId id="340" r:id="rId8"/>
    <p:sldId id="267" r:id="rId9"/>
    <p:sldId id="341" r:id="rId10"/>
    <p:sldId id="266" r:id="rId11"/>
    <p:sldId id="269" r:id="rId12"/>
    <p:sldId id="263" r:id="rId13"/>
    <p:sldId id="265" r:id="rId14"/>
    <p:sldId id="270" r:id="rId15"/>
    <p:sldId id="260" r:id="rId16"/>
    <p:sldId id="272" r:id="rId17"/>
    <p:sldId id="285" r:id="rId18"/>
    <p:sldId id="286" r:id="rId19"/>
    <p:sldId id="287" r:id="rId20"/>
    <p:sldId id="333" r:id="rId21"/>
    <p:sldId id="289" r:id="rId22"/>
    <p:sldId id="342" r:id="rId23"/>
    <p:sldId id="288" r:id="rId24"/>
    <p:sldId id="290" r:id="rId25"/>
    <p:sldId id="291" r:id="rId26"/>
    <p:sldId id="292" r:id="rId27"/>
    <p:sldId id="293" r:id="rId28"/>
    <p:sldId id="294" r:id="rId29"/>
    <p:sldId id="337" r:id="rId30"/>
    <p:sldId id="295" r:id="rId31"/>
    <p:sldId id="336" r:id="rId32"/>
    <p:sldId id="296" r:id="rId33"/>
    <p:sldId id="343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38" r:id="rId42"/>
    <p:sldId id="305" r:id="rId43"/>
    <p:sldId id="306" r:id="rId44"/>
    <p:sldId id="345" r:id="rId45"/>
    <p:sldId id="344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A5A"/>
    <a:srgbClr val="C11C23"/>
    <a:srgbClr val="2C2B3C"/>
    <a:srgbClr val="21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8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D3A5A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B-4D72-AEC0-A01039B713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B-4D72-AEC0-A01039B71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gapDepth val="4"/>
        <c:shape val="box"/>
        <c:axId val="338933552"/>
        <c:axId val="338934112"/>
        <c:axId val="0"/>
      </c:bar3DChart>
      <c:catAx>
        <c:axId val="33893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39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pPr>
            <a:endParaRPr lang="en-US"/>
          </a:p>
        </c:txPr>
        <c:crossAx val="338934112"/>
        <c:crosses val="autoZero"/>
        <c:auto val="1"/>
        <c:lblAlgn val="ctr"/>
        <c:lblOffset val="100"/>
        <c:noMultiLvlLbl val="0"/>
      </c:catAx>
      <c:valAx>
        <c:axId val="338934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11">
                <a:solidFill>
                  <a:schemeClr val="bg1"/>
                </a:solidFill>
              </a:defRPr>
            </a:pPr>
            <a:endParaRPr lang="en-US"/>
          </a:p>
        </c:txPr>
        <c:crossAx val="338933552"/>
        <c:crosses val="autoZero"/>
        <c:crossBetween val="between"/>
      </c:valAx>
      <c:spPr>
        <a:noFill/>
        <a:ln w="32662">
          <a:noFill/>
        </a:ln>
      </c:spPr>
    </c:plotArea>
    <c:plotVisOnly val="1"/>
    <c:dispBlanksAs val="gap"/>
    <c:showDLblsOverMax val="0"/>
  </c:chart>
  <c:txPr>
    <a:bodyPr/>
    <a:lstStyle/>
    <a:p>
      <a:pPr>
        <a:defRPr sz="2308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D8-4372-B41B-F6348D4A20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D8-4372-B41B-F6348D4A20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D8-4372-B41B-F6348D4A20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D8-4372-B41B-F6348D4A20D2}"/>
              </c:ext>
            </c:extLst>
          </c:dPt>
          <c:dLbls>
            <c:dLbl>
              <c:idx val="1"/>
              <c:layout>
                <c:manualLayout>
                  <c:x val="-8.5439175361952821E-2"/>
                  <c:y val="1.448130144710391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D8-4372-B41B-F6348D4A20D2}"/>
                </c:ext>
              </c:extLst>
            </c:dLbl>
            <c:dLbl>
              <c:idx val="2"/>
              <c:layout>
                <c:manualLayout>
                  <c:x val="0.14316834790381275"/>
                  <c:y val="-1.086097608532793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D8-4372-B41B-F6348D4A20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B-4334-8737-611449D60A0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7749876859583927"/>
          <c:y val="0.93894520854870855"/>
          <c:w val="0.41036477745904004"/>
          <c:h val="6.1054791451291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2A1ED-3F83-41C2-8174-02DD76F6FDB0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236F4-285D-410D-A7D5-9AC3F90B54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36F4-285D-410D-A7D5-9AC3F90B54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86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9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4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9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6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885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76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19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1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17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43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5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0757-BB77-4A18-80A2-3AE0D1B61DF8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C8D3-BC64-41EB-9DF4-B3A44AA3485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6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56913" y="3726391"/>
            <a:ext cx="12190589" cy="31316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10613" y="1205904"/>
            <a:ext cx="67955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MeetHere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期末展示</a:t>
            </a:r>
            <a:endParaRPr lang="zh-CN" altLang="en-US" sz="7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9745" y="3622438"/>
            <a:ext cx="664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彭钧涛 李尚真 郭源杰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308812" y="920398"/>
            <a:ext cx="2317904" cy="4686537"/>
            <a:chOff x="3245" y="959"/>
            <a:chExt cx="1188" cy="2402"/>
          </a:xfrm>
        </p:grpSpPr>
        <p:sp>
          <p:nvSpPr>
            <p:cNvPr id="12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6007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714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61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32"/>
          <p:cNvSpPr txBox="1">
            <a:spLocks noChangeArrowheads="1"/>
          </p:cNvSpPr>
          <p:nvPr/>
        </p:nvSpPr>
        <p:spPr bwMode="auto">
          <a:xfrm>
            <a:off x="533296" y="5972524"/>
            <a:ext cx="5064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改变输出流，重定向输出，方便之后的异常判断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55" y="1570769"/>
            <a:ext cx="4062771" cy="39681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07" y="2465461"/>
            <a:ext cx="5037257" cy="1417443"/>
          </a:xfrm>
          <a:prstGeom prst="rect">
            <a:avLst/>
          </a:prstGeom>
        </p:spPr>
      </p:pic>
      <p:sp>
        <p:nvSpPr>
          <p:cNvPr id="14" name="文本框 32"/>
          <p:cNvSpPr txBox="1">
            <a:spLocks noChangeArrowheads="1"/>
          </p:cNvSpPr>
          <p:nvPr/>
        </p:nvSpPr>
        <p:spPr bwMode="auto">
          <a:xfrm>
            <a:off x="6050407" y="4826061"/>
            <a:ext cx="5064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对象打桩，</a:t>
            </a:r>
          </a:p>
        </p:txBody>
      </p:sp>
    </p:spTree>
    <p:extLst>
      <p:ext uri="{BB962C8B-B14F-4D97-AF65-F5344CB8AC3E}">
        <p14:creationId xmlns:p14="http://schemas.microsoft.com/office/powerpoint/2010/main" val="60240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遇到的问题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32"/>
          <p:cNvSpPr txBox="1">
            <a:spLocks noChangeArrowheads="1"/>
          </p:cNvSpPr>
          <p:nvPr/>
        </p:nvSpPr>
        <p:spPr bwMode="auto">
          <a:xfrm>
            <a:off x="1508811" y="2234259"/>
            <a:ext cx="46098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：无法为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对象的静态方法打桩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2" name="TextBox 36"/>
          <p:cNvSpPr txBox="1">
            <a:spLocks noChangeArrowheads="1"/>
          </p:cNvSpPr>
          <p:nvPr/>
        </p:nvSpPr>
        <p:spPr bwMode="auto">
          <a:xfrm>
            <a:off x="804754" y="3330055"/>
            <a:ext cx="4889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例：待测方法调用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System.CurrentTimeMillus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65860" y="2234259"/>
            <a:ext cx="493075" cy="493075"/>
            <a:chOff x="1009650" y="3752850"/>
            <a:chExt cx="750888" cy="750888"/>
          </a:xfrm>
          <a:solidFill>
            <a:schemeClr val="bg1"/>
          </a:solidFill>
        </p:grpSpPr>
        <p:sp>
          <p:nvSpPr>
            <p:cNvPr id="38" name="Freeform 46"/>
            <p:cNvSpPr>
              <a:spLocks noEditPoints="1"/>
            </p:cNvSpPr>
            <p:nvPr/>
          </p:nvSpPr>
          <p:spPr bwMode="auto">
            <a:xfrm>
              <a:off x="1009650" y="3752850"/>
              <a:ext cx="750888" cy="750888"/>
            </a:xfrm>
            <a:custGeom>
              <a:avLst/>
              <a:gdLst>
                <a:gd name="T0" fmla="*/ 100 w 200"/>
                <a:gd name="T1" fmla="*/ 0 h 200"/>
                <a:gd name="T2" fmla="*/ 0 w 200"/>
                <a:gd name="T3" fmla="*/ 100 h 200"/>
                <a:gd name="T4" fmla="*/ 100 w 200"/>
                <a:gd name="T5" fmla="*/ 200 h 200"/>
                <a:gd name="T6" fmla="*/ 200 w 200"/>
                <a:gd name="T7" fmla="*/ 100 h 200"/>
                <a:gd name="T8" fmla="*/ 100 w 200"/>
                <a:gd name="T9" fmla="*/ 0 h 200"/>
                <a:gd name="T10" fmla="*/ 100 w 200"/>
                <a:gd name="T11" fmla="*/ 192 h 200"/>
                <a:gd name="T12" fmla="*/ 8 w 200"/>
                <a:gd name="T13" fmla="*/ 100 h 200"/>
                <a:gd name="T14" fmla="*/ 100 w 200"/>
                <a:gd name="T15" fmla="*/ 8 h 200"/>
                <a:gd name="T16" fmla="*/ 192 w 200"/>
                <a:gd name="T17" fmla="*/ 100 h 200"/>
                <a:gd name="T18" fmla="*/ 100 w 200"/>
                <a:gd name="T19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moveTo>
                    <a:pt x="100" y="192"/>
                  </a:moveTo>
                  <a:cubicBezTo>
                    <a:pt x="49" y="192"/>
                    <a:pt x="8" y="150"/>
                    <a:pt x="8" y="100"/>
                  </a:cubicBezTo>
                  <a:cubicBezTo>
                    <a:pt x="8" y="49"/>
                    <a:pt x="49" y="8"/>
                    <a:pt x="100" y="8"/>
                  </a:cubicBezTo>
                  <a:cubicBezTo>
                    <a:pt x="151" y="8"/>
                    <a:pt x="192" y="49"/>
                    <a:pt x="192" y="100"/>
                  </a:cubicBezTo>
                  <a:cubicBezTo>
                    <a:pt x="192" y="150"/>
                    <a:pt x="151" y="192"/>
                    <a:pt x="100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47"/>
            <p:cNvSpPr>
              <a:spLocks/>
            </p:cNvSpPr>
            <p:nvPr/>
          </p:nvSpPr>
          <p:spPr bwMode="auto">
            <a:xfrm>
              <a:off x="1265238" y="3929063"/>
              <a:ext cx="225425" cy="274638"/>
            </a:xfrm>
            <a:custGeom>
              <a:avLst/>
              <a:gdLst>
                <a:gd name="T0" fmla="*/ 32 w 60"/>
                <a:gd name="T1" fmla="*/ 0 h 73"/>
                <a:gd name="T2" fmla="*/ 0 w 60"/>
                <a:gd name="T3" fmla="*/ 33 h 73"/>
                <a:gd name="T4" fmla="*/ 9 w 60"/>
                <a:gd name="T5" fmla="*/ 33 h 73"/>
                <a:gd name="T6" fmla="*/ 31 w 60"/>
                <a:gd name="T7" fmla="*/ 8 h 73"/>
                <a:gd name="T8" fmla="*/ 51 w 60"/>
                <a:gd name="T9" fmla="*/ 27 h 73"/>
                <a:gd name="T10" fmla="*/ 42 w 60"/>
                <a:gd name="T11" fmla="*/ 45 h 73"/>
                <a:gd name="T12" fmla="*/ 28 w 60"/>
                <a:gd name="T13" fmla="*/ 73 h 73"/>
                <a:gd name="T14" fmla="*/ 37 w 60"/>
                <a:gd name="T15" fmla="*/ 73 h 73"/>
                <a:gd name="T16" fmla="*/ 48 w 60"/>
                <a:gd name="T17" fmla="*/ 50 h 73"/>
                <a:gd name="T18" fmla="*/ 60 w 60"/>
                <a:gd name="T19" fmla="*/ 26 h 73"/>
                <a:gd name="T20" fmla="*/ 32 w 60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73">
                  <a:moveTo>
                    <a:pt x="32" y="0"/>
                  </a:moveTo>
                  <a:cubicBezTo>
                    <a:pt x="11" y="0"/>
                    <a:pt x="0" y="13"/>
                    <a:pt x="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18"/>
                    <a:pt x="16" y="8"/>
                    <a:pt x="31" y="8"/>
                  </a:cubicBezTo>
                  <a:cubicBezTo>
                    <a:pt x="42" y="8"/>
                    <a:pt x="51" y="15"/>
                    <a:pt x="51" y="27"/>
                  </a:cubicBezTo>
                  <a:cubicBezTo>
                    <a:pt x="51" y="34"/>
                    <a:pt x="47" y="40"/>
                    <a:pt x="42" y="45"/>
                  </a:cubicBezTo>
                  <a:cubicBezTo>
                    <a:pt x="32" y="54"/>
                    <a:pt x="29" y="59"/>
                    <a:pt x="28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60"/>
                    <a:pt x="37" y="61"/>
                    <a:pt x="48" y="50"/>
                  </a:cubicBezTo>
                  <a:cubicBezTo>
                    <a:pt x="55" y="43"/>
                    <a:pt x="60" y="36"/>
                    <a:pt x="60" y="26"/>
                  </a:cubicBezTo>
                  <a:cubicBezTo>
                    <a:pt x="60" y="10"/>
                    <a:pt x="47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Oval 48"/>
            <p:cNvSpPr>
              <a:spLocks noChangeArrowheads="1"/>
            </p:cNvSpPr>
            <p:nvPr/>
          </p:nvSpPr>
          <p:spPr bwMode="auto">
            <a:xfrm>
              <a:off x="1355725" y="4264025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9" name="TextBox 36"/>
          <p:cNvSpPr txBox="1">
            <a:spLocks noChangeArrowheads="1"/>
          </p:cNvSpPr>
          <p:nvPr/>
        </p:nvSpPr>
        <p:spPr bwMode="auto">
          <a:xfrm>
            <a:off x="6268539" y="2234259"/>
            <a:ext cx="4948003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查阅资料，得知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PowerMockito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可以为静态方法打桩，但是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PowerMockito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暂不支持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Junit5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，因此寻找其他办法。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妥协：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对涉及到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System.CurrentTime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的属性，在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Assert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时忽略对时间的判断。</a:t>
            </a:r>
            <a:endParaRPr kumimoji="0" lang="id-ID" altLang="zh-CN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3513" b="3970"/>
          <a:stretch/>
        </p:blipFill>
        <p:spPr>
          <a:xfrm>
            <a:off x="817816" y="4211385"/>
            <a:ext cx="5278184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619899" y="693506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测试结果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37900" y="1338190"/>
            <a:ext cx="5062991" cy="5062991"/>
            <a:chOff x="3792870" y="1084031"/>
            <a:chExt cx="5062991" cy="5062991"/>
          </a:xfrm>
        </p:grpSpPr>
        <p:sp>
          <p:nvSpPr>
            <p:cNvPr id="14" name="弧形 13"/>
            <p:cNvSpPr/>
            <p:nvPr/>
          </p:nvSpPr>
          <p:spPr>
            <a:xfrm rot="19800000">
              <a:off x="3792870" y="1084031"/>
              <a:ext cx="5062991" cy="5062991"/>
            </a:xfrm>
            <a:prstGeom prst="arc">
              <a:avLst>
                <a:gd name="adj1" fmla="val 8846786"/>
                <a:gd name="adj2" fmla="val 18159575"/>
              </a:avLst>
            </a:prstGeom>
            <a:noFill/>
            <a:ln w="12700">
              <a:solidFill>
                <a:schemeClr val="bg1"/>
              </a:solidFill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31877" y="1377787"/>
              <a:ext cx="4718904" cy="4718904"/>
              <a:chOff x="3973106" y="1256074"/>
              <a:chExt cx="4718904" cy="4718904"/>
            </a:xfrm>
          </p:grpSpPr>
          <p:graphicFrame>
            <p:nvGraphicFramePr>
              <p:cNvPr id="3" name="图表 11"/>
              <p:cNvGraphicFramePr>
                <a:graphicFrameLocks/>
              </p:cNvGraphicFramePr>
              <p:nvPr/>
            </p:nvGraphicFramePr>
            <p:xfrm>
              <a:off x="4351338" y="2270125"/>
              <a:ext cx="3962400" cy="29479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3" name="椭圆 12"/>
              <p:cNvSpPr>
                <a:spLocks noChangeArrowheads="1"/>
              </p:cNvSpPr>
              <p:nvPr/>
            </p:nvSpPr>
            <p:spPr bwMode="auto">
              <a:xfrm>
                <a:off x="3973106" y="1256074"/>
                <a:ext cx="4718904" cy="471890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椭圆 14"/>
              <p:cNvSpPr>
                <a:spLocks noChangeArrowheads="1"/>
              </p:cNvSpPr>
              <p:nvPr/>
            </p:nvSpPr>
            <p:spPr bwMode="auto">
              <a:xfrm flipH="1">
                <a:off x="3973106" y="4539235"/>
                <a:ext cx="411676" cy="411676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椭圆 15"/>
              <p:cNvSpPr>
                <a:spLocks noChangeArrowheads="1"/>
              </p:cNvSpPr>
              <p:nvPr/>
            </p:nvSpPr>
            <p:spPr bwMode="auto">
              <a:xfrm flipH="1">
                <a:off x="7596258" y="1659556"/>
                <a:ext cx="372761" cy="372761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" name="椭圆 16"/>
              <p:cNvSpPr>
                <a:spLocks noChangeArrowheads="1"/>
              </p:cNvSpPr>
              <p:nvPr/>
            </p:nvSpPr>
            <p:spPr bwMode="auto">
              <a:xfrm flipH="1">
                <a:off x="7985404" y="4670316"/>
                <a:ext cx="446494" cy="446494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840135" y="4525649"/>
            <a:ext cx="1337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测试用例全部通过</a:t>
            </a:r>
          </a:p>
        </p:txBody>
      </p:sp>
      <p:graphicFrame>
        <p:nvGraphicFramePr>
          <p:cNvPr id="40" name="图表 39"/>
          <p:cNvGraphicFramePr/>
          <p:nvPr>
            <p:extLst>
              <p:ext uri="{D42A27DB-BD31-4B8C-83A1-F6EECF244321}">
                <p14:modId xmlns:p14="http://schemas.microsoft.com/office/powerpoint/2010/main" val="313048410"/>
              </p:ext>
            </p:extLst>
          </p:nvPr>
        </p:nvGraphicFramePr>
        <p:xfrm>
          <a:off x="7235699" y="1984709"/>
          <a:ext cx="5499819" cy="381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7426555" y="1244942"/>
            <a:ext cx="207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通过率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100%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测试总结</a:t>
            </a:r>
          </a:p>
        </p:txBody>
      </p:sp>
      <p:sp>
        <p:nvSpPr>
          <p:cNvPr id="12" name="Freeform 56"/>
          <p:cNvSpPr>
            <a:spLocks noEditPoints="1"/>
          </p:cNvSpPr>
          <p:nvPr/>
        </p:nvSpPr>
        <p:spPr bwMode="auto">
          <a:xfrm>
            <a:off x="677067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11" y="886653"/>
            <a:ext cx="4361336" cy="4658821"/>
          </a:xfrm>
          <a:prstGeom prst="rect">
            <a:avLst/>
          </a:prstGeom>
        </p:spPr>
      </p:pic>
      <p:sp>
        <p:nvSpPr>
          <p:cNvPr id="38" name="文本框 32"/>
          <p:cNvSpPr txBox="1">
            <a:spLocks noChangeArrowheads="1"/>
          </p:cNvSpPr>
          <p:nvPr/>
        </p:nvSpPr>
        <p:spPr bwMode="auto">
          <a:xfrm>
            <a:off x="1367429" y="2292734"/>
            <a:ext cx="376654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单元测试良好，通过率达到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覆盖率达到初步标准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5" y="5698226"/>
            <a:ext cx="11141389" cy="5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4430875" y="2477382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mockMVC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4430875" y="3429000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代码发送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请求，以测试系统功能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6693035" y="1768928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mockMVC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6685510" y="2319948"/>
            <a:ext cx="28896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用于录制前端互动操作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693034" y="2879594"/>
            <a:ext cx="3132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Development Kit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685510" y="3430614"/>
            <a:ext cx="31398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用于将录制的操作通过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代码回放在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</a:t>
            </a:r>
          </a:p>
        </p:txBody>
      </p:sp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6685511" y="4298036"/>
            <a:ext cx="1391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7"/>
          <p:cNvSpPr txBox="1">
            <a:spLocks noChangeArrowheads="1"/>
          </p:cNvSpPr>
          <p:nvPr/>
        </p:nvSpPr>
        <p:spPr bwMode="auto">
          <a:xfrm>
            <a:off x="6677986" y="4849056"/>
            <a:ext cx="3475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用于判断测试结果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19953"/>
          <a:stretch>
            <a:fillRect/>
          </a:stretch>
        </p:blipFill>
        <p:spPr>
          <a:xfrm>
            <a:off x="1664342" y="1768928"/>
            <a:ext cx="4783123" cy="352149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47289" y="1790918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6"/>
          <p:cNvCxnSpPr>
            <a:stCxn id="39" idx="1"/>
          </p:cNvCxnSpPr>
          <p:nvPr/>
        </p:nvCxnSpPr>
        <p:spPr>
          <a:xfrm flipH="1">
            <a:off x="6233043" y="1968983"/>
            <a:ext cx="459992" cy="3987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39764" y="3988538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接箭头连接符 20"/>
          <p:cNvCxnSpPr>
            <a:stCxn id="13" idx="1"/>
          </p:cNvCxnSpPr>
          <p:nvPr/>
        </p:nvCxnSpPr>
        <p:spPr>
          <a:xfrm flipH="1">
            <a:off x="6225519" y="4498091"/>
            <a:ext cx="459992" cy="672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721492" y="2101159"/>
            <a:ext cx="2861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721492" y="2595604"/>
            <a:ext cx="2416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没有正式部署，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无法连接数据库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57" y="1947790"/>
            <a:ext cx="4967382" cy="259046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12546" y="2288551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9"/>
          <p:cNvCxnSpPr>
            <a:stCxn id="40" idx="3"/>
            <a:endCxn id="19" idx="1"/>
          </p:cNvCxnSpPr>
          <p:nvPr/>
        </p:nvCxnSpPr>
        <p:spPr>
          <a:xfrm flipV="1">
            <a:off x="4137931" y="2832889"/>
            <a:ext cx="1874615" cy="5510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示例：注册失败的测试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1639079" y="3138389"/>
            <a:ext cx="18234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填写用户名、密码等信息</a:t>
            </a:r>
          </a:p>
        </p:txBody>
      </p:sp>
      <p:sp>
        <p:nvSpPr>
          <p:cNvPr id="22" name="文本框 47"/>
          <p:cNvSpPr txBox="1">
            <a:spLocks noChangeArrowheads="1"/>
          </p:cNvSpPr>
          <p:nvPr/>
        </p:nvSpPr>
        <p:spPr bwMode="auto">
          <a:xfrm>
            <a:off x="1201958" y="4509982"/>
            <a:ext cx="22605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断言注册失败后的提示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07" y="1671832"/>
            <a:ext cx="6765476" cy="357835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761644" y="2808514"/>
            <a:ext cx="4791277" cy="1336858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761644" y="4638106"/>
            <a:ext cx="4791277" cy="353224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 flipV="1">
            <a:off x="3462539" y="3430777"/>
            <a:ext cx="2299105" cy="461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1"/>
            <a:endCxn id="22" idx="3"/>
          </p:cNvCxnSpPr>
          <p:nvPr/>
        </p:nvCxnSpPr>
        <p:spPr>
          <a:xfrm flipH="1" flipV="1">
            <a:off x="3462539" y="4679259"/>
            <a:ext cx="2299105" cy="1354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65" y="4270375"/>
            <a:ext cx="5434330" cy="1594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65" y="1687830"/>
            <a:ext cx="5760720" cy="240792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760" y="581660"/>
            <a:ext cx="44088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集成测试脚本展示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7977640" y="3140710"/>
            <a:ext cx="346818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7977735" y="3825080"/>
            <a:ext cx="2889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用于简化测试代码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929765" y="1663700"/>
            <a:ext cx="5761355" cy="91694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6"/>
          <p:cNvCxnSpPr>
            <a:cxnSpLocks/>
            <a:endCxn id="16" idx="3"/>
          </p:cNvCxnSpPr>
          <p:nvPr/>
        </p:nvCxnSpPr>
        <p:spPr>
          <a:xfrm flipH="1" flipV="1">
            <a:off x="7691120" y="2122170"/>
            <a:ext cx="957580" cy="9107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823720" y="4270375"/>
            <a:ext cx="5539740" cy="1088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2"/>
          <p:cNvSpPr>
            <a:spLocks noChangeArrowheads="1"/>
          </p:cNvSpPr>
          <p:nvPr/>
        </p:nvSpPr>
        <p:spPr bwMode="auto">
          <a:xfrm>
            <a:off x="9531277" y="2049891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2" name="椭圆 2"/>
          <p:cNvSpPr>
            <a:spLocks noChangeArrowheads="1"/>
          </p:cNvSpPr>
          <p:nvPr/>
        </p:nvSpPr>
        <p:spPr bwMode="auto">
          <a:xfrm>
            <a:off x="9618141" y="2140593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9" name="椭圆 2"/>
          <p:cNvSpPr>
            <a:spLocks noChangeArrowheads="1"/>
          </p:cNvSpPr>
          <p:nvPr/>
        </p:nvSpPr>
        <p:spPr bwMode="auto">
          <a:xfrm>
            <a:off x="6915044" y="2049891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0" name="椭圆 2"/>
          <p:cNvSpPr>
            <a:spLocks noChangeArrowheads="1"/>
          </p:cNvSpPr>
          <p:nvPr/>
        </p:nvSpPr>
        <p:spPr bwMode="auto">
          <a:xfrm>
            <a:off x="7001908" y="2140593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7" name="椭圆 2"/>
          <p:cNvSpPr>
            <a:spLocks noChangeArrowheads="1"/>
          </p:cNvSpPr>
          <p:nvPr/>
        </p:nvSpPr>
        <p:spPr bwMode="auto">
          <a:xfrm>
            <a:off x="4271252" y="2075325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8" name="椭圆 2"/>
          <p:cNvSpPr>
            <a:spLocks noChangeArrowheads="1"/>
          </p:cNvSpPr>
          <p:nvPr/>
        </p:nvSpPr>
        <p:spPr bwMode="auto">
          <a:xfrm>
            <a:off x="4358116" y="2166027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6" name="椭圆 2"/>
          <p:cNvSpPr>
            <a:spLocks noChangeArrowheads="1"/>
          </p:cNvSpPr>
          <p:nvPr/>
        </p:nvSpPr>
        <p:spPr bwMode="auto">
          <a:xfrm>
            <a:off x="1602218" y="20838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5" name="椭圆 2"/>
          <p:cNvSpPr>
            <a:spLocks noChangeArrowheads="1"/>
          </p:cNvSpPr>
          <p:nvPr/>
        </p:nvSpPr>
        <p:spPr bwMode="auto">
          <a:xfrm>
            <a:off x="1689082" y="21746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436383" y="3234139"/>
            <a:ext cx="18252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5410080" y="1116647"/>
            <a:ext cx="14061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椭圆 2"/>
          <p:cNvSpPr>
            <a:spLocks noChangeArrowheads="1"/>
          </p:cNvSpPr>
          <p:nvPr/>
        </p:nvSpPr>
        <p:spPr bwMode="auto">
          <a:xfrm>
            <a:off x="1778522" y="22640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3" name="椭圆 20"/>
          <p:cNvSpPr>
            <a:spLocks noChangeArrowheads="1"/>
          </p:cNvSpPr>
          <p:nvPr/>
        </p:nvSpPr>
        <p:spPr bwMode="auto">
          <a:xfrm>
            <a:off x="4456112" y="2253723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4" name="椭圆 21"/>
          <p:cNvSpPr>
            <a:spLocks noChangeArrowheads="1"/>
          </p:cNvSpPr>
          <p:nvPr/>
        </p:nvSpPr>
        <p:spPr bwMode="auto">
          <a:xfrm>
            <a:off x="7083535" y="2231360"/>
            <a:ext cx="749513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椭圆 22"/>
          <p:cNvSpPr>
            <a:spLocks noChangeArrowheads="1"/>
          </p:cNvSpPr>
          <p:nvPr/>
        </p:nvSpPr>
        <p:spPr bwMode="auto">
          <a:xfrm>
            <a:off x="9713023" y="2231360"/>
            <a:ext cx="749513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3700405" y="3257229"/>
            <a:ext cx="2258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6583962" y="3234139"/>
            <a:ext cx="18252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测试思想</a:t>
            </a:r>
          </a:p>
        </p:txBody>
      </p:sp>
      <p:sp>
        <p:nvSpPr>
          <p:cNvPr id="23" name="TextBox 33"/>
          <p:cNvSpPr txBox="1">
            <a:spLocks noChangeArrowheads="1"/>
          </p:cNvSpPr>
          <p:nvPr/>
        </p:nvSpPr>
        <p:spPr bwMode="auto">
          <a:xfrm>
            <a:off x="9095483" y="3165523"/>
            <a:ext cx="2060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12797" y="3629089"/>
            <a:ext cx="2168148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3670440" y="3627188"/>
            <a:ext cx="2374489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</a:t>
            </a: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6347933" y="3650636"/>
            <a:ext cx="251152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 彭钧涛 李尚真</a:t>
            </a: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9163264" y="3659111"/>
            <a:ext cx="1925082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</a:t>
            </a:r>
          </a:p>
        </p:txBody>
      </p:sp>
      <p:sp>
        <p:nvSpPr>
          <p:cNvPr id="28" name="Freeform 35"/>
          <p:cNvSpPr>
            <a:spLocks noEditPoints="1"/>
          </p:cNvSpPr>
          <p:nvPr/>
        </p:nvSpPr>
        <p:spPr bwMode="auto">
          <a:xfrm>
            <a:off x="2018384" y="23924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45"/>
          <p:cNvSpPr>
            <a:spLocks noEditPoints="1"/>
          </p:cNvSpPr>
          <p:nvPr/>
        </p:nvSpPr>
        <p:spPr bwMode="auto">
          <a:xfrm>
            <a:off x="4625842" y="2449735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6"/>
          <p:cNvSpPr>
            <a:spLocks noEditPoints="1"/>
          </p:cNvSpPr>
          <p:nvPr/>
        </p:nvSpPr>
        <p:spPr bwMode="auto">
          <a:xfrm>
            <a:off x="7292856" y="237070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847961" y="2406581"/>
            <a:ext cx="505850" cy="320609"/>
            <a:chOff x="2311400" y="5180013"/>
            <a:chExt cx="901700" cy="571500"/>
          </a:xfrm>
          <a:solidFill>
            <a:schemeClr val="bg1"/>
          </a:solidFill>
        </p:grpSpPr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2311400" y="5180013"/>
              <a:ext cx="901700" cy="571500"/>
            </a:xfrm>
            <a:custGeom>
              <a:avLst/>
              <a:gdLst>
                <a:gd name="T0" fmla="*/ 196 w 240"/>
                <a:gd name="T1" fmla="*/ 64 h 152"/>
                <a:gd name="T2" fmla="*/ 196 w 240"/>
                <a:gd name="T3" fmla="*/ 62 h 152"/>
                <a:gd name="T4" fmla="*/ 134 w 240"/>
                <a:gd name="T5" fmla="*/ 0 h 152"/>
                <a:gd name="T6" fmla="*/ 78 w 240"/>
                <a:gd name="T7" fmla="*/ 35 h 152"/>
                <a:gd name="T8" fmla="*/ 64 w 240"/>
                <a:gd name="T9" fmla="*/ 32 h 152"/>
                <a:gd name="T10" fmla="*/ 32 w 240"/>
                <a:gd name="T11" fmla="*/ 58 h 152"/>
                <a:gd name="T12" fmla="*/ 0 w 240"/>
                <a:gd name="T13" fmla="*/ 104 h 152"/>
                <a:gd name="T14" fmla="*/ 48 w 240"/>
                <a:gd name="T15" fmla="*/ 152 h 152"/>
                <a:gd name="T16" fmla="*/ 196 w 240"/>
                <a:gd name="T17" fmla="*/ 152 h 152"/>
                <a:gd name="T18" fmla="*/ 196 w 240"/>
                <a:gd name="T19" fmla="*/ 152 h 152"/>
                <a:gd name="T20" fmla="*/ 240 w 240"/>
                <a:gd name="T21" fmla="*/ 108 h 152"/>
                <a:gd name="T22" fmla="*/ 196 w 240"/>
                <a:gd name="T23" fmla="*/ 64 h 152"/>
                <a:gd name="T24" fmla="*/ 196 w 240"/>
                <a:gd name="T25" fmla="*/ 144 h 152"/>
                <a:gd name="T26" fmla="*/ 194 w 240"/>
                <a:gd name="T27" fmla="*/ 144 h 152"/>
                <a:gd name="T28" fmla="*/ 48 w 240"/>
                <a:gd name="T29" fmla="*/ 144 h 152"/>
                <a:gd name="T30" fmla="*/ 8 w 240"/>
                <a:gd name="T31" fmla="*/ 104 h 152"/>
                <a:gd name="T32" fmla="*/ 35 w 240"/>
                <a:gd name="T33" fmla="*/ 66 h 152"/>
                <a:gd name="T34" fmla="*/ 39 w 240"/>
                <a:gd name="T35" fmla="*/ 64 h 152"/>
                <a:gd name="T36" fmla="*/ 40 w 240"/>
                <a:gd name="T37" fmla="*/ 60 h 152"/>
                <a:gd name="T38" fmla="*/ 64 w 240"/>
                <a:gd name="T39" fmla="*/ 40 h 152"/>
                <a:gd name="T40" fmla="*/ 74 w 240"/>
                <a:gd name="T41" fmla="*/ 42 h 152"/>
                <a:gd name="T42" fmla="*/ 82 w 240"/>
                <a:gd name="T43" fmla="*/ 46 h 152"/>
                <a:gd name="T44" fmla="*/ 85 w 240"/>
                <a:gd name="T45" fmla="*/ 38 h 152"/>
                <a:gd name="T46" fmla="*/ 134 w 240"/>
                <a:gd name="T47" fmla="*/ 8 h 152"/>
                <a:gd name="T48" fmla="*/ 188 w 240"/>
                <a:gd name="T49" fmla="*/ 62 h 152"/>
                <a:gd name="T50" fmla="*/ 188 w 240"/>
                <a:gd name="T51" fmla="*/ 62 h 152"/>
                <a:gd name="T52" fmla="*/ 188 w 240"/>
                <a:gd name="T53" fmla="*/ 63 h 152"/>
                <a:gd name="T54" fmla="*/ 188 w 240"/>
                <a:gd name="T55" fmla="*/ 72 h 152"/>
                <a:gd name="T56" fmla="*/ 196 w 240"/>
                <a:gd name="T57" fmla="*/ 72 h 152"/>
                <a:gd name="T58" fmla="*/ 232 w 240"/>
                <a:gd name="T59" fmla="*/ 108 h 152"/>
                <a:gd name="T60" fmla="*/ 196 w 240"/>
                <a:gd name="T6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152">
                  <a:moveTo>
                    <a:pt x="196" y="64"/>
                  </a:moveTo>
                  <a:cubicBezTo>
                    <a:pt x="196" y="63"/>
                    <a:pt x="196" y="62"/>
                    <a:pt x="196" y="62"/>
                  </a:cubicBezTo>
                  <a:cubicBezTo>
                    <a:pt x="196" y="27"/>
                    <a:pt x="168" y="0"/>
                    <a:pt x="134" y="0"/>
                  </a:cubicBezTo>
                  <a:cubicBezTo>
                    <a:pt x="109" y="0"/>
                    <a:pt x="88" y="14"/>
                    <a:pt x="78" y="35"/>
                  </a:cubicBezTo>
                  <a:cubicBezTo>
                    <a:pt x="74" y="33"/>
                    <a:pt x="69" y="32"/>
                    <a:pt x="64" y="32"/>
                  </a:cubicBezTo>
                  <a:cubicBezTo>
                    <a:pt x="48" y="32"/>
                    <a:pt x="35" y="43"/>
                    <a:pt x="32" y="58"/>
                  </a:cubicBezTo>
                  <a:cubicBezTo>
                    <a:pt x="13" y="65"/>
                    <a:pt x="0" y="82"/>
                    <a:pt x="0" y="104"/>
                  </a:cubicBezTo>
                  <a:cubicBezTo>
                    <a:pt x="0" y="130"/>
                    <a:pt x="21" y="152"/>
                    <a:pt x="48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220" y="151"/>
                    <a:pt x="240" y="132"/>
                    <a:pt x="240" y="108"/>
                  </a:cubicBezTo>
                  <a:cubicBezTo>
                    <a:pt x="240" y="83"/>
                    <a:pt x="220" y="64"/>
                    <a:pt x="196" y="64"/>
                  </a:cubicBezTo>
                  <a:close/>
                  <a:moveTo>
                    <a:pt x="196" y="144"/>
                  </a:moveTo>
                  <a:cubicBezTo>
                    <a:pt x="194" y="144"/>
                    <a:pt x="194" y="144"/>
                    <a:pt x="194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26" y="144"/>
                    <a:pt x="8" y="126"/>
                    <a:pt x="8" y="104"/>
                  </a:cubicBezTo>
                  <a:cubicBezTo>
                    <a:pt x="8" y="86"/>
                    <a:pt x="18" y="71"/>
                    <a:pt x="35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48"/>
                    <a:pt x="52" y="40"/>
                    <a:pt x="64" y="40"/>
                  </a:cubicBezTo>
                  <a:cubicBezTo>
                    <a:pt x="67" y="40"/>
                    <a:pt x="71" y="40"/>
                    <a:pt x="74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4" y="20"/>
                    <a:pt x="113" y="8"/>
                    <a:pt x="134" y="8"/>
                  </a:cubicBezTo>
                  <a:cubicBezTo>
                    <a:pt x="164" y="8"/>
                    <a:pt x="188" y="3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215" y="72"/>
                    <a:pt x="232" y="88"/>
                    <a:pt x="232" y="108"/>
                  </a:cubicBezTo>
                  <a:cubicBezTo>
                    <a:pt x="232" y="127"/>
                    <a:pt x="216" y="143"/>
                    <a:pt x="19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9"/>
            <p:cNvSpPr/>
            <p:nvPr/>
          </p:nvSpPr>
          <p:spPr bwMode="auto">
            <a:xfrm>
              <a:off x="2627313" y="5330825"/>
              <a:ext cx="269875" cy="315913"/>
            </a:xfrm>
            <a:custGeom>
              <a:avLst/>
              <a:gdLst>
                <a:gd name="T0" fmla="*/ 36 w 72"/>
                <a:gd name="T1" fmla="*/ 76 h 84"/>
                <a:gd name="T2" fmla="*/ 8 w 72"/>
                <a:gd name="T3" fmla="*/ 48 h 84"/>
                <a:gd name="T4" fmla="*/ 36 w 72"/>
                <a:gd name="T5" fmla="*/ 20 h 84"/>
                <a:gd name="T6" fmla="*/ 36 w 72"/>
                <a:gd name="T7" fmla="*/ 34 h 84"/>
                <a:gd name="T8" fmla="*/ 66 w 72"/>
                <a:gd name="T9" fmla="*/ 17 h 84"/>
                <a:gd name="T10" fmla="*/ 36 w 72"/>
                <a:gd name="T11" fmla="*/ 0 h 84"/>
                <a:gd name="T12" fmla="*/ 36 w 72"/>
                <a:gd name="T13" fmla="*/ 12 h 84"/>
                <a:gd name="T14" fmla="*/ 0 w 72"/>
                <a:gd name="T15" fmla="*/ 48 h 84"/>
                <a:gd name="T16" fmla="*/ 36 w 72"/>
                <a:gd name="T17" fmla="*/ 84 h 84"/>
                <a:gd name="T18" fmla="*/ 72 w 72"/>
                <a:gd name="T19" fmla="*/ 48 h 84"/>
                <a:gd name="T20" fmla="*/ 64 w 72"/>
                <a:gd name="T21" fmla="*/ 48 h 84"/>
                <a:gd name="T22" fmla="*/ 36 w 72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4">
                  <a:moveTo>
                    <a:pt x="36" y="76"/>
                  </a:moveTo>
                  <a:cubicBezTo>
                    <a:pt x="20" y="76"/>
                    <a:pt x="8" y="63"/>
                    <a:pt x="8" y="48"/>
                  </a:cubicBezTo>
                  <a:cubicBezTo>
                    <a:pt x="8" y="32"/>
                    <a:pt x="20" y="20"/>
                    <a:pt x="36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6" y="12"/>
                    <a:pt x="0" y="28"/>
                    <a:pt x="0" y="48"/>
                  </a:cubicBezTo>
                  <a:cubicBezTo>
                    <a:pt x="0" y="67"/>
                    <a:pt x="16" y="84"/>
                    <a:pt x="36" y="84"/>
                  </a:cubicBezTo>
                  <a:cubicBezTo>
                    <a:pt x="55" y="84"/>
                    <a:pt x="72" y="67"/>
                    <a:pt x="7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63"/>
                    <a:pt x="51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3755438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29" y="1338191"/>
            <a:ext cx="9310418" cy="41816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67" y="1104836"/>
            <a:ext cx="7967416" cy="5186586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79C88A4A-B990-480B-B927-60CF10835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438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05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Allure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76" y="832296"/>
            <a:ext cx="5693208" cy="51934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4193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778642" y="257740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778642" y="3047862"/>
            <a:ext cx="40368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测试时间成本降低，但是配置环境复杂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357454" y="257740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TearDown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357454" y="3047862"/>
            <a:ext cx="40368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基于空表的测试需要添加数据库表项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Selenium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493834"/>
            <a:ext cx="288969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通过自动化的录制回放工具，模拟用户和浏览器前端的点击互动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25" y="1338190"/>
            <a:ext cx="5690364" cy="39732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6226310" y="1768928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Selenium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6218785" y="2319948"/>
            <a:ext cx="28896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用于录制前端互动操作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226309" y="2879594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Selenium WebDriver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218785" y="3430614"/>
            <a:ext cx="31398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用于将录制的操作通过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代码回放在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</a:t>
            </a:r>
          </a:p>
        </p:txBody>
      </p:sp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6218785" y="4298036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7"/>
          <p:cNvSpPr txBox="1">
            <a:spLocks noChangeArrowheads="1"/>
          </p:cNvSpPr>
          <p:nvPr/>
        </p:nvSpPr>
        <p:spPr bwMode="auto">
          <a:xfrm>
            <a:off x="6211261" y="4849056"/>
            <a:ext cx="3475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用于判断测试结果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8894" b="48707"/>
          <a:stretch>
            <a:fillRect/>
          </a:stretch>
        </p:blipFill>
        <p:spPr>
          <a:xfrm>
            <a:off x="1900798" y="1385053"/>
            <a:ext cx="3426516" cy="1839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99" y="3227739"/>
            <a:ext cx="3426516" cy="21907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653484"/>
            <a:ext cx="2861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元素的获取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147929"/>
            <a:ext cx="24164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没有指定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的元素默认通过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样式获取很容易出错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61" y="1697613"/>
            <a:ext cx="6486356" cy="900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31428" y="1853539"/>
            <a:ext cx="3778898" cy="294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3289451"/>
            <a:ext cx="2674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填充内容的获取</a:t>
            </a:r>
          </a:p>
        </p:txBody>
      </p:sp>
      <p:sp>
        <p:nvSpPr>
          <p:cNvPr id="13" name="文本框 47"/>
          <p:cNvSpPr txBox="1">
            <a:spLocks noChangeArrowheads="1"/>
          </p:cNvSpPr>
          <p:nvPr/>
        </p:nvSpPr>
        <p:spPr bwMode="auto">
          <a:xfrm>
            <a:off x="1197617" y="3783896"/>
            <a:ext cx="25066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tag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内容和标签内容获取方式有所不同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4778"/>
          <a:stretch>
            <a:fillRect/>
          </a:stretch>
        </p:blipFill>
        <p:spPr>
          <a:xfrm>
            <a:off x="4525340" y="2908178"/>
            <a:ext cx="5743605" cy="563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40" y="3471292"/>
            <a:ext cx="5743605" cy="115999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273205" y="3953962"/>
            <a:ext cx="2785189" cy="52803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8714791" y="3167113"/>
            <a:ext cx="1412031" cy="294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85" y="1399540"/>
            <a:ext cx="7619365" cy="3789045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286119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测试准备阶段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1986004"/>
            <a:ext cx="241643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部分测试准备代码需要基于空表</a:t>
            </a:r>
          </a:p>
        </p:txBody>
      </p:sp>
      <p:sp>
        <p:nvSpPr>
          <p:cNvPr id="18" name="矩形 17"/>
          <p:cNvSpPr/>
          <p:nvPr/>
        </p:nvSpPr>
        <p:spPr>
          <a:xfrm>
            <a:off x="3715385" y="4283075"/>
            <a:ext cx="7620000" cy="52832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5" y="1996752"/>
            <a:ext cx="3123824" cy="1168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19" y="1996752"/>
            <a:ext cx="7272384" cy="3909526"/>
          </a:xfrm>
          <a:prstGeom prst="rect">
            <a:avLst/>
          </a:prstGeom>
        </p:spPr>
      </p:pic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示例：测试管理员成功登录</a:t>
            </a:r>
          </a:p>
        </p:txBody>
      </p:sp>
      <p:sp>
        <p:nvSpPr>
          <p:cNvPr id="13" name="矩形 12"/>
          <p:cNvSpPr/>
          <p:nvPr/>
        </p:nvSpPr>
        <p:spPr>
          <a:xfrm>
            <a:off x="4585988" y="5366441"/>
            <a:ext cx="6806690" cy="353224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585988" y="4474525"/>
            <a:ext cx="4399392" cy="62257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箭头连接符 5"/>
          <p:cNvCxnSpPr>
            <a:stCxn id="14" idx="1"/>
          </p:cNvCxnSpPr>
          <p:nvPr/>
        </p:nvCxnSpPr>
        <p:spPr>
          <a:xfrm flipH="1">
            <a:off x="3713584" y="4785810"/>
            <a:ext cx="8724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629608" y="5522083"/>
            <a:ext cx="9563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2014065" y="4617168"/>
            <a:ext cx="16960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填写用户名密码</a:t>
            </a:r>
          </a:p>
        </p:txBody>
      </p:sp>
      <p:sp>
        <p:nvSpPr>
          <p:cNvPr id="22" name="文本框 47"/>
          <p:cNvSpPr txBox="1">
            <a:spLocks noChangeArrowheads="1"/>
          </p:cNvSpPr>
          <p:nvPr/>
        </p:nvSpPr>
        <p:spPr bwMode="auto">
          <a:xfrm>
            <a:off x="1662204" y="5229695"/>
            <a:ext cx="2047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断言登录成功后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页面出现欢迎文字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任意多边形 47"/>
          <p:cNvSpPr/>
          <p:nvPr/>
        </p:nvSpPr>
        <p:spPr>
          <a:xfrm rot="9125079">
            <a:off x="5811352" y="2005221"/>
            <a:ext cx="1893925" cy="1538034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619899" y="693506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项目简介</a:t>
            </a:r>
          </a:p>
        </p:txBody>
      </p:sp>
      <p:sp>
        <p:nvSpPr>
          <p:cNvPr id="12" name="Freeform 77"/>
          <p:cNvSpPr>
            <a:spLocks noEditPoints="1"/>
          </p:cNvSpPr>
          <p:nvPr/>
        </p:nvSpPr>
        <p:spPr bwMode="auto">
          <a:xfrm>
            <a:off x="4786631" y="2895353"/>
            <a:ext cx="517935" cy="517935"/>
          </a:xfrm>
          <a:custGeom>
            <a:avLst/>
            <a:gdLst>
              <a:gd name="T0" fmla="*/ 2147483646 w 200"/>
              <a:gd name="T1" fmla="*/ 2147483646 h 200"/>
              <a:gd name="T2" fmla="*/ 2147483646 w 200"/>
              <a:gd name="T3" fmla="*/ 2147483646 h 200"/>
              <a:gd name="T4" fmla="*/ 2147483646 w 200"/>
              <a:gd name="T5" fmla="*/ 2147483646 h 200"/>
              <a:gd name="T6" fmla="*/ 2147483646 w 200"/>
              <a:gd name="T7" fmla="*/ 2147483646 h 200"/>
              <a:gd name="T8" fmla="*/ 2147483646 w 200"/>
              <a:gd name="T9" fmla="*/ 2147483646 h 200"/>
              <a:gd name="T10" fmla="*/ 2147483646 w 200"/>
              <a:gd name="T11" fmla="*/ 2147483646 h 200"/>
              <a:gd name="T12" fmla="*/ 2147483646 w 200"/>
              <a:gd name="T13" fmla="*/ 2147483646 h 200"/>
              <a:gd name="T14" fmla="*/ 2147483646 w 200"/>
              <a:gd name="T15" fmla="*/ 2147483646 h 200"/>
              <a:gd name="T16" fmla="*/ 2147483646 w 200"/>
              <a:gd name="T17" fmla="*/ 2147483646 h 200"/>
              <a:gd name="T18" fmla="*/ 2147483646 w 200"/>
              <a:gd name="T19" fmla="*/ 2147483646 h 200"/>
              <a:gd name="T20" fmla="*/ 2147483646 w 200"/>
              <a:gd name="T21" fmla="*/ 2147483646 h 200"/>
              <a:gd name="T22" fmla="*/ 2147483646 w 200"/>
              <a:gd name="T23" fmla="*/ 2147483646 h 200"/>
              <a:gd name="T24" fmla="*/ 2147483646 w 200"/>
              <a:gd name="T25" fmla="*/ 2147483646 h 200"/>
              <a:gd name="T26" fmla="*/ 2147483646 w 200"/>
              <a:gd name="T27" fmla="*/ 2147483646 h 200"/>
              <a:gd name="T28" fmla="*/ 2147483646 w 200"/>
              <a:gd name="T29" fmla="*/ 2147483646 h 200"/>
              <a:gd name="T30" fmla="*/ 2147483646 w 200"/>
              <a:gd name="T31" fmla="*/ 2147483646 h 200"/>
              <a:gd name="T32" fmla="*/ 2147483646 w 200"/>
              <a:gd name="T33" fmla="*/ 2147483646 h 200"/>
              <a:gd name="T34" fmla="*/ 2147483646 w 200"/>
              <a:gd name="T35" fmla="*/ 2147483646 h 200"/>
              <a:gd name="T36" fmla="*/ 2147483646 w 200"/>
              <a:gd name="T37" fmla="*/ 2147483646 h 200"/>
              <a:gd name="T38" fmla="*/ 2147483646 w 200"/>
              <a:gd name="T39" fmla="*/ 2147483646 h 200"/>
              <a:gd name="T40" fmla="*/ 2147483646 w 200"/>
              <a:gd name="T41" fmla="*/ 2147483646 h 200"/>
              <a:gd name="T42" fmla="*/ 2147483646 w 200"/>
              <a:gd name="T43" fmla="*/ 2147483646 h 200"/>
              <a:gd name="T44" fmla="*/ 2147483646 w 200"/>
              <a:gd name="T45" fmla="*/ 2147483646 h 200"/>
              <a:gd name="T46" fmla="*/ 2147483646 w 200"/>
              <a:gd name="T47" fmla="*/ 2147483646 h 200"/>
              <a:gd name="T48" fmla="*/ 2147483646 w 200"/>
              <a:gd name="T49" fmla="*/ 2147483646 h 200"/>
              <a:gd name="T50" fmla="*/ 2147483646 w 200"/>
              <a:gd name="T51" fmla="*/ 2147483646 h 200"/>
              <a:gd name="T52" fmla="*/ 2147483646 w 200"/>
              <a:gd name="T53" fmla="*/ 2147483646 h 200"/>
              <a:gd name="T54" fmla="*/ 2147483646 w 200"/>
              <a:gd name="T55" fmla="*/ 2147483646 h 200"/>
              <a:gd name="T56" fmla="*/ 2147483646 w 200"/>
              <a:gd name="T57" fmla="*/ 2147483646 h 200"/>
              <a:gd name="T58" fmla="*/ 2147483646 w 200"/>
              <a:gd name="T59" fmla="*/ 2147483646 h 200"/>
              <a:gd name="T60" fmla="*/ 2147483646 w 200"/>
              <a:gd name="T61" fmla="*/ 2147483646 h 200"/>
              <a:gd name="T62" fmla="*/ 2147483646 w 200"/>
              <a:gd name="T63" fmla="*/ 2147483646 h 200"/>
              <a:gd name="T64" fmla="*/ 2147483646 w 200"/>
              <a:gd name="T65" fmla="*/ 2147483646 h 200"/>
              <a:gd name="T66" fmla="*/ 2147483646 w 200"/>
              <a:gd name="T67" fmla="*/ 2147483646 h 200"/>
              <a:gd name="T68" fmla="*/ 2147483646 w 200"/>
              <a:gd name="T69" fmla="*/ 2147483646 h 200"/>
              <a:gd name="T70" fmla="*/ 2147483646 w 200"/>
              <a:gd name="T71" fmla="*/ 0 h 200"/>
              <a:gd name="T72" fmla="*/ 2147483646 w 200"/>
              <a:gd name="T73" fmla="*/ 2147483646 h 200"/>
              <a:gd name="T74" fmla="*/ 2147483646 w 200"/>
              <a:gd name="T75" fmla="*/ 2147483646 h 200"/>
              <a:gd name="T76" fmla="*/ 2147483646 w 200"/>
              <a:gd name="T77" fmla="*/ 2147483646 h 200"/>
              <a:gd name="T78" fmla="*/ 0 w 200"/>
              <a:gd name="T79" fmla="*/ 2147483646 h 200"/>
              <a:gd name="T80" fmla="*/ 2147483646 w 200"/>
              <a:gd name="T81" fmla="*/ 2147483646 h 200"/>
              <a:gd name="T82" fmla="*/ 2147483646 w 200"/>
              <a:gd name="T83" fmla="*/ 2147483646 h 200"/>
              <a:gd name="T84" fmla="*/ 2147483646 w 200"/>
              <a:gd name="T85" fmla="*/ 2147483646 h 200"/>
              <a:gd name="T86" fmla="*/ 2147483646 w 200"/>
              <a:gd name="T87" fmla="*/ 2147483646 h 200"/>
              <a:gd name="T88" fmla="*/ 2147483646 w 200"/>
              <a:gd name="T89" fmla="*/ 2147483646 h 200"/>
              <a:gd name="T90" fmla="*/ 2147483646 w 200"/>
              <a:gd name="T91" fmla="*/ 2147483646 h 200"/>
              <a:gd name="T92" fmla="*/ 2147483646 w 200"/>
              <a:gd name="T93" fmla="*/ 2147483646 h 200"/>
              <a:gd name="T94" fmla="*/ 2147483646 w 200"/>
              <a:gd name="T95" fmla="*/ 2147483646 h 200"/>
              <a:gd name="T96" fmla="*/ 2147483646 w 200"/>
              <a:gd name="T97" fmla="*/ 2147483646 h 200"/>
              <a:gd name="T98" fmla="*/ 2147483646 w 200"/>
              <a:gd name="T99" fmla="*/ 2147483646 h 200"/>
              <a:gd name="T100" fmla="*/ 2147483646 w 200"/>
              <a:gd name="T101" fmla="*/ 2147483646 h 200"/>
              <a:gd name="T102" fmla="*/ 2147483646 w 200"/>
              <a:gd name="T103" fmla="*/ 2147483646 h 200"/>
              <a:gd name="T104" fmla="*/ 2147483646 w 200"/>
              <a:gd name="T105" fmla="*/ 2147483646 h 200"/>
              <a:gd name="T106" fmla="*/ 2147483646 w 200"/>
              <a:gd name="T107" fmla="*/ 2147483646 h 20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00">
                <a:moveTo>
                  <a:pt x="112" y="8"/>
                </a:moveTo>
                <a:cubicBezTo>
                  <a:pt x="112" y="21"/>
                  <a:pt x="112" y="21"/>
                  <a:pt x="112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5" y="30"/>
                  <a:pt x="132" y="33"/>
                  <a:pt x="138" y="37"/>
                </a:cubicBezTo>
                <a:cubicBezTo>
                  <a:pt x="143" y="40"/>
                  <a:pt x="143" y="40"/>
                  <a:pt x="143" y="40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57" y="26"/>
                  <a:pt x="157" y="26"/>
                  <a:pt x="157" y="26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164" y="53"/>
                  <a:pt x="164" y="53"/>
                  <a:pt x="164" y="53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66" y="68"/>
                  <a:pt x="169" y="75"/>
                  <a:pt x="170" y="81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92" y="88"/>
                  <a:pt x="192" y="88"/>
                  <a:pt x="192" y="88"/>
                </a:cubicBezTo>
                <a:cubicBezTo>
                  <a:pt x="192" y="112"/>
                  <a:pt x="192" y="112"/>
                  <a:pt x="192" y="112"/>
                </a:cubicBezTo>
                <a:cubicBezTo>
                  <a:pt x="177" y="112"/>
                  <a:pt x="177" y="112"/>
                  <a:pt x="177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0" y="117"/>
                  <a:pt x="170" y="117"/>
                  <a:pt x="170" y="117"/>
                </a:cubicBezTo>
                <a:cubicBezTo>
                  <a:pt x="168" y="124"/>
                  <a:pt x="165" y="130"/>
                  <a:pt x="162" y="135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57" y="173"/>
                  <a:pt x="157" y="173"/>
                  <a:pt x="157" y="173"/>
                </a:cubicBezTo>
                <a:cubicBezTo>
                  <a:pt x="146" y="162"/>
                  <a:pt x="146" y="162"/>
                  <a:pt x="146" y="162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1" y="164"/>
                  <a:pt x="125" y="166"/>
                  <a:pt x="118" y="168"/>
                </a:cubicBezTo>
                <a:cubicBezTo>
                  <a:pt x="112" y="169"/>
                  <a:pt x="112" y="169"/>
                  <a:pt x="112" y="169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8" y="169"/>
                  <a:pt x="88" y="169"/>
                  <a:pt x="88" y="169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76" y="166"/>
                  <a:pt x="70" y="164"/>
                  <a:pt x="65" y="161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55" y="162"/>
                  <a:pt x="55" y="162"/>
                  <a:pt x="55" y="162"/>
                </a:cubicBezTo>
                <a:cubicBezTo>
                  <a:pt x="44" y="173"/>
                  <a:pt x="44" y="173"/>
                  <a:pt x="44" y="173"/>
                </a:cubicBezTo>
                <a:cubicBezTo>
                  <a:pt x="27" y="156"/>
                  <a:pt x="27" y="156"/>
                  <a:pt x="27" y="156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5" y="130"/>
                  <a:pt x="33" y="124"/>
                  <a:pt x="31" y="117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30" y="81"/>
                  <a:pt x="30" y="81"/>
                  <a:pt x="30" y="81"/>
                </a:cubicBezTo>
                <a:cubicBezTo>
                  <a:pt x="32" y="75"/>
                  <a:pt x="35" y="68"/>
                  <a:pt x="38" y="62"/>
                </a:cubicBezTo>
                <a:cubicBezTo>
                  <a:pt x="41" y="57"/>
                  <a:pt x="41" y="57"/>
                  <a:pt x="41" y="57"/>
                </a:cubicBezTo>
                <a:cubicBezTo>
                  <a:pt x="37" y="53"/>
                  <a:pt x="37" y="53"/>
                  <a:pt x="37" y="53"/>
                </a:cubicBezTo>
                <a:cubicBezTo>
                  <a:pt x="27" y="43"/>
                  <a:pt x="27" y="43"/>
                  <a:pt x="27" y="43"/>
                </a:cubicBezTo>
                <a:cubicBezTo>
                  <a:pt x="44" y="26"/>
                  <a:pt x="44" y="26"/>
                  <a:pt x="44" y="26"/>
                </a:cubicBezTo>
                <a:cubicBezTo>
                  <a:pt x="53" y="36"/>
                  <a:pt x="53" y="36"/>
                  <a:pt x="53" y="36"/>
                </a:cubicBezTo>
                <a:cubicBezTo>
                  <a:pt x="58" y="40"/>
                  <a:pt x="58" y="40"/>
                  <a:pt x="58" y="40"/>
                </a:cubicBezTo>
                <a:cubicBezTo>
                  <a:pt x="63" y="37"/>
                  <a:pt x="63" y="37"/>
                  <a:pt x="63" y="37"/>
                </a:cubicBezTo>
                <a:cubicBezTo>
                  <a:pt x="69" y="33"/>
                  <a:pt x="76" y="30"/>
                  <a:pt x="82" y="29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8"/>
                  <a:pt x="88" y="8"/>
                  <a:pt x="88" y="8"/>
                </a:cubicBezTo>
                <a:cubicBezTo>
                  <a:pt x="112" y="8"/>
                  <a:pt x="112" y="8"/>
                  <a:pt x="112" y="8"/>
                </a:cubicBezTo>
                <a:moveTo>
                  <a:pt x="100" y="136"/>
                </a:moveTo>
                <a:cubicBezTo>
                  <a:pt x="120" y="136"/>
                  <a:pt x="136" y="119"/>
                  <a:pt x="136" y="100"/>
                </a:cubicBezTo>
                <a:cubicBezTo>
                  <a:pt x="136" y="80"/>
                  <a:pt x="120" y="64"/>
                  <a:pt x="100" y="64"/>
                </a:cubicBezTo>
                <a:cubicBezTo>
                  <a:pt x="81" y="64"/>
                  <a:pt x="64" y="80"/>
                  <a:pt x="64" y="100"/>
                </a:cubicBezTo>
                <a:cubicBezTo>
                  <a:pt x="64" y="119"/>
                  <a:pt x="81" y="136"/>
                  <a:pt x="100" y="136"/>
                </a:cubicBezTo>
                <a:moveTo>
                  <a:pt x="120" y="0"/>
                </a:moveTo>
                <a:cubicBezTo>
                  <a:pt x="80" y="0"/>
                  <a:pt x="80" y="0"/>
                  <a:pt x="80" y="0"/>
                </a:cubicBezTo>
                <a:cubicBezTo>
                  <a:pt x="80" y="21"/>
                  <a:pt x="80" y="21"/>
                  <a:pt x="80" y="21"/>
                </a:cubicBezTo>
                <a:cubicBezTo>
                  <a:pt x="73" y="23"/>
                  <a:pt x="66" y="26"/>
                  <a:pt x="59" y="30"/>
                </a:cubicBezTo>
                <a:cubicBezTo>
                  <a:pt x="44" y="15"/>
                  <a:pt x="44" y="15"/>
                  <a:pt x="44" y="15"/>
                </a:cubicBezTo>
                <a:cubicBezTo>
                  <a:pt x="16" y="43"/>
                  <a:pt x="16" y="43"/>
                  <a:pt x="16" y="43"/>
                </a:cubicBezTo>
                <a:cubicBezTo>
                  <a:pt x="31" y="58"/>
                  <a:pt x="31" y="58"/>
                  <a:pt x="31" y="58"/>
                </a:cubicBezTo>
                <a:cubicBezTo>
                  <a:pt x="27" y="65"/>
                  <a:pt x="25" y="72"/>
                  <a:pt x="23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5" y="127"/>
                  <a:pt x="28" y="133"/>
                  <a:pt x="32" y="140"/>
                </a:cubicBezTo>
                <a:cubicBezTo>
                  <a:pt x="16" y="156"/>
                  <a:pt x="16" y="156"/>
                  <a:pt x="16" y="156"/>
                </a:cubicBezTo>
                <a:cubicBezTo>
                  <a:pt x="44" y="184"/>
                  <a:pt x="44" y="184"/>
                  <a:pt x="44" y="184"/>
                </a:cubicBezTo>
                <a:cubicBezTo>
                  <a:pt x="61" y="168"/>
                  <a:pt x="61" y="168"/>
                  <a:pt x="61" y="168"/>
                </a:cubicBezTo>
                <a:cubicBezTo>
                  <a:pt x="67" y="171"/>
                  <a:pt x="73" y="174"/>
                  <a:pt x="80" y="176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27" y="174"/>
                  <a:pt x="134" y="171"/>
                  <a:pt x="140" y="168"/>
                </a:cubicBezTo>
                <a:cubicBezTo>
                  <a:pt x="157" y="184"/>
                  <a:pt x="157" y="184"/>
                  <a:pt x="157" y="184"/>
                </a:cubicBezTo>
                <a:cubicBezTo>
                  <a:pt x="185" y="156"/>
                  <a:pt x="185" y="156"/>
                  <a:pt x="185" y="156"/>
                </a:cubicBezTo>
                <a:cubicBezTo>
                  <a:pt x="169" y="140"/>
                  <a:pt x="169" y="140"/>
                  <a:pt x="169" y="140"/>
                </a:cubicBezTo>
                <a:cubicBezTo>
                  <a:pt x="173" y="133"/>
                  <a:pt x="175" y="127"/>
                  <a:pt x="177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6" y="72"/>
                  <a:pt x="174" y="65"/>
                  <a:pt x="170" y="58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57" y="15"/>
                  <a:pt x="157" y="15"/>
                  <a:pt x="157" y="15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35" y="26"/>
                  <a:pt x="128" y="23"/>
                  <a:pt x="120" y="21"/>
                </a:cubicBezTo>
                <a:lnTo>
                  <a:pt x="120" y="0"/>
                </a:lnTo>
                <a:close/>
                <a:moveTo>
                  <a:pt x="100" y="128"/>
                </a:moveTo>
                <a:cubicBezTo>
                  <a:pt x="85" y="128"/>
                  <a:pt x="72" y="115"/>
                  <a:pt x="72" y="100"/>
                </a:cubicBezTo>
                <a:cubicBezTo>
                  <a:pt x="72" y="84"/>
                  <a:pt x="85" y="72"/>
                  <a:pt x="100" y="72"/>
                </a:cubicBezTo>
                <a:cubicBezTo>
                  <a:pt x="116" y="72"/>
                  <a:pt x="128" y="84"/>
                  <a:pt x="128" y="100"/>
                </a:cubicBezTo>
                <a:cubicBezTo>
                  <a:pt x="128" y="115"/>
                  <a:pt x="116" y="128"/>
                  <a:pt x="100" y="128"/>
                </a:cubicBezTo>
              </a:path>
            </a:pathLst>
          </a:custGeom>
          <a:solidFill>
            <a:srgbClr val="F3D18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3" name="任意多边形 12"/>
          <p:cNvSpPr/>
          <p:nvPr/>
        </p:nvSpPr>
        <p:spPr>
          <a:xfrm rot="1647890">
            <a:off x="4221414" y="3024299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4" name="任意多边形 13"/>
          <p:cNvSpPr/>
          <p:nvPr/>
        </p:nvSpPr>
        <p:spPr>
          <a:xfrm rot="5410385">
            <a:off x="4702815" y="2024962"/>
            <a:ext cx="1955690" cy="1586043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5" name="任意多边形 14"/>
          <p:cNvSpPr/>
          <p:nvPr/>
        </p:nvSpPr>
        <p:spPr>
          <a:xfrm rot="12742676">
            <a:off x="6344735" y="2895353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6" name="任意多边形 15"/>
          <p:cNvSpPr/>
          <p:nvPr/>
        </p:nvSpPr>
        <p:spPr>
          <a:xfrm rot="15671084">
            <a:off x="5986908" y="3710941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7" name="任意多边形 16"/>
          <p:cNvSpPr/>
          <p:nvPr/>
        </p:nvSpPr>
        <p:spPr>
          <a:xfrm rot="19433579">
            <a:off x="4896235" y="3914031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>
            <a:off x="6572541" y="2254918"/>
            <a:ext cx="550172" cy="550172"/>
          </a:xfrm>
          <a:custGeom>
            <a:avLst/>
            <a:gdLst>
              <a:gd name="T0" fmla="*/ 2147483646 w 200"/>
              <a:gd name="T1" fmla="*/ 0 h 200"/>
              <a:gd name="T2" fmla="*/ 2147483646 w 200"/>
              <a:gd name="T3" fmla="*/ 0 h 200"/>
              <a:gd name="T4" fmla="*/ 2147483646 w 200"/>
              <a:gd name="T5" fmla="*/ 2147483646 h 200"/>
              <a:gd name="T6" fmla="*/ 2147483646 w 200"/>
              <a:gd name="T7" fmla="*/ 2147483646 h 200"/>
              <a:gd name="T8" fmla="*/ 2147483646 w 200"/>
              <a:gd name="T9" fmla="*/ 2147483646 h 200"/>
              <a:gd name="T10" fmla="*/ 2147483646 w 200"/>
              <a:gd name="T11" fmla="*/ 2147483646 h 200"/>
              <a:gd name="T12" fmla="*/ 2147483646 w 200"/>
              <a:gd name="T13" fmla="*/ 2147483646 h 200"/>
              <a:gd name="T14" fmla="*/ 2147483646 w 200"/>
              <a:gd name="T15" fmla="*/ 2147483646 h 200"/>
              <a:gd name="T16" fmla="*/ 2147483646 w 200"/>
              <a:gd name="T17" fmla="*/ 2147483646 h 200"/>
              <a:gd name="T18" fmla="*/ 2147483646 w 200"/>
              <a:gd name="T19" fmla="*/ 2147483646 h 200"/>
              <a:gd name="T20" fmla="*/ 2147483646 w 200"/>
              <a:gd name="T21" fmla="*/ 2147483646 h 200"/>
              <a:gd name="T22" fmla="*/ 2147483646 w 200"/>
              <a:gd name="T23" fmla="*/ 2147483646 h 200"/>
              <a:gd name="T24" fmla="*/ 2147483646 w 200"/>
              <a:gd name="T25" fmla="*/ 2147483646 h 200"/>
              <a:gd name="T26" fmla="*/ 2147483646 w 200"/>
              <a:gd name="T27" fmla="*/ 2147483646 h 200"/>
              <a:gd name="T28" fmla="*/ 2147483646 w 200"/>
              <a:gd name="T29" fmla="*/ 2147483646 h 200"/>
              <a:gd name="T30" fmla="*/ 2147483646 w 200"/>
              <a:gd name="T31" fmla="*/ 2147483646 h 200"/>
              <a:gd name="T32" fmla="*/ 2147483646 w 200"/>
              <a:gd name="T33" fmla="*/ 2147483646 h 200"/>
              <a:gd name="T34" fmla="*/ 2147483646 w 200"/>
              <a:gd name="T35" fmla="*/ 2147483646 h 200"/>
              <a:gd name="T36" fmla="*/ 2147483646 w 200"/>
              <a:gd name="T37" fmla="*/ 2147483646 h 200"/>
              <a:gd name="T38" fmla="*/ 2147483646 w 200"/>
              <a:gd name="T39" fmla="*/ 2147483646 h 200"/>
              <a:gd name="T40" fmla="*/ 2147483646 w 200"/>
              <a:gd name="T41" fmla="*/ 2147483646 h 200"/>
              <a:gd name="T42" fmla="*/ 2147483646 w 200"/>
              <a:gd name="T43" fmla="*/ 2147483646 h 200"/>
              <a:gd name="T44" fmla="*/ 2147483646 w 200"/>
              <a:gd name="T45" fmla="*/ 2147483646 h 200"/>
              <a:gd name="T46" fmla="*/ 2147483646 w 200"/>
              <a:gd name="T47" fmla="*/ 2147483646 h 200"/>
              <a:gd name="T48" fmla="*/ 2147483646 w 200"/>
              <a:gd name="T49" fmla="*/ 2147483646 h 200"/>
              <a:gd name="T50" fmla="*/ 2147483646 w 200"/>
              <a:gd name="T51" fmla="*/ 2147483646 h 200"/>
              <a:gd name="T52" fmla="*/ 2147483646 w 200"/>
              <a:gd name="T53" fmla="*/ 2147483646 h 200"/>
              <a:gd name="T54" fmla="*/ 2147483646 w 200"/>
              <a:gd name="T55" fmla="*/ 2147483646 h 200"/>
              <a:gd name="T56" fmla="*/ 2147483646 w 200"/>
              <a:gd name="T57" fmla="*/ 2147483646 h 200"/>
              <a:gd name="T58" fmla="*/ 2147483646 w 200"/>
              <a:gd name="T59" fmla="*/ 2147483646 h 200"/>
              <a:gd name="T60" fmla="*/ 2147483646 w 200"/>
              <a:gd name="T61" fmla="*/ 2147483646 h 200"/>
              <a:gd name="T62" fmla="*/ 2147483646 w 200"/>
              <a:gd name="T63" fmla="*/ 2147483646 h 200"/>
              <a:gd name="T64" fmla="*/ 2147483646 w 200"/>
              <a:gd name="T65" fmla="*/ 2147483646 h 200"/>
              <a:gd name="T66" fmla="*/ 2147483646 w 200"/>
              <a:gd name="T67" fmla="*/ 2147483646 h 200"/>
              <a:gd name="T68" fmla="*/ 2147483646 w 200"/>
              <a:gd name="T69" fmla="*/ 2147483646 h 200"/>
              <a:gd name="T70" fmla="*/ 2147483646 w 200"/>
              <a:gd name="T71" fmla="*/ 2147483646 h 200"/>
              <a:gd name="T72" fmla="*/ 2147483646 w 200"/>
              <a:gd name="T73" fmla="*/ 2147483646 h 200"/>
              <a:gd name="T74" fmla="*/ 2147483646 w 200"/>
              <a:gd name="T75" fmla="*/ 2147483646 h 200"/>
              <a:gd name="T76" fmla="*/ 2147483646 w 200"/>
              <a:gd name="T77" fmla="*/ 2147483646 h 200"/>
              <a:gd name="T78" fmla="*/ 2147483646 w 200"/>
              <a:gd name="T79" fmla="*/ 2147483646 h 200"/>
              <a:gd name="T80" fmla="*/ 2147483646 w 200"/>
              <a:gd name="T81" fmla="*/ 2147483646 h 2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7311835" y="3204825"/>
            <a:ext cx="530831" cy="530830"/>
          </a:xfrm>
          <a:custGeom>
            <a:avLst/>
            <a:gdLst>
              <a:gd name="T0" fmla="*/ 2147483646 w 192"/>
              <a:gd name="T1" fmla="*/ 0 h 192"/>
              <a:gd name="T2" fmla="*/ 0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0 h 192"/>
              <a:gd name="T10" fmla="*/ 2147483646 w 192"/>
              <a:gd name="T11" fmla="*/ 2147483646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2147483646 w 192"/>
              <a:gd name="T23" fmla="*/ 2147483646 h 192"/>
              <a:gd name="T24" fmla="*/ 2147483646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2147483646 w 192"/>
              <a:gd name="T47" fmla="*/ 2147483646 h 192"/>
              <a:gd name="T48" fmla="*/ 2147483646 w 192"/>
              <a:gd name="T49" fmla="*/ 2147483646 h 192"/>
              <a:gd name="T50" fmla="*/ 2147483646 w 192"/>
              <a:gd name="T51" fmla="*/ 2147483646 h 192"/>
              <a:gd name="T52" fmla="*/ 2147483646 w 192"/>
              <a:gd name="T53" fmla="*/ 2147483646 h 192"/>
              <a:gd name="T54" fmla="*/ 2147483646 w 192"/>
              <a:gd name="T55" fmla="*/ 2147483646 h 192"/>
              <a:gd name="T56" fmla="*/ 2147483646 w 192"/>
              <a:gd name="T57" fmla="*/ 2147483646 h 192"/>
              <a:gd name="T58" fmla="*/ 2147483646 w 192"/>
              <a:gd name="T59" fmla="*/ 2147483646 h 192"/>
              <a:gd name="T60" fmla="*/ 2147483646 w 192"/>
              <a:gd name="T61" fmla="*/ 2147483646 h 192"/>
              <a:gd name="T62" fmla="*/ 2147483646 w 192"/>
              <a:gd name="T63" fmla="*/ 2147483646 h 192"/>
              <a:gd name="T64" fmla="*/ 2147483646 w 192"/>
              <a:gd name="T65" fmla="*/ 2147483646 h 192"/>
              <a:gd name="T66" fmla="*/ 2147483646 w 192"/>
              <a:gd name="T67" fmla="*/ 2147483646 h 192"/>
              <a:gd name="T68" fmla="*/ 2147483646 w 192"/>
              <a:gd name="T69" fmla="*/ 2147483646 h 192"/>
              <a:gd name="T70" fmla="*/ 2147483646 w 192"/>
              <a:gd name="T71" fmla="*/ 2147483646 h 192"/>
              <a:gd name="T72" fmla="*/ 2147483646 w 192"/>
              <a:gd name="T73" fmla="*/ 2147483646 h 192"/>
              <a:gd name="T74" fmla="*/ 2147483646 w 192"/>
              <a:gd name="T75" fmla="*/ 2147483646 h 192"/>
              <a:gd name="T76" fmla="*/ 2147483646 w 192"/>
              <a:gd name="T77" fmla="*/ 2147483646 h 192"/>
              <a:gd name="T78" fmla="*/ 2147483646 w 192"/>
              <a:gd name="T79" fmla="*/ 2147483646 h 192"/>
              <a:gd name="T80" fmla="*/ 2147483646 w 192"/>
              <a:gd name="T81" fmla="*/ 2147483646 h 192"/>
              <a:gd name="T82" fmla="*/ 2147483646 w 192"/>
              <a:gd name="T83" fmla="*/ 2147483646 h 192"/>
              <a:gd name="T84" fmla="*/ 2147483646 w 192"/>
              <a:gd name="T85" fmla="*/ 2147483646 h 192"/>
              <a:gd name="T86" fmla="*/ 2147483646 w 192"/>
              <a:gd name="T87" fmla="*/ 2147483646 h 192"/>
              <a:gd name="T88" fmla="*/ 2147483646 w 192"/>
              <a:gd name="T89" fmla="*/ 2147483646 h 192"/>
              <a:gd name="T90" fmla="*/ 2147483646 w 192"/>
              <a:gd name="T91" fmla="*/ 2147483646 h 192"/>
              <a:gd name="T92" fmla="*/ 2147483646 w 192"/>
              <a:gd name="T93" fmla="*/ 2147483646 h 192"/>
              <a:gd name="T94" fmla="*/ 2147483646 w 192"/>
              <a:gd name="T95" fmla="*/ 2147483646 h 192"/>
              <a:gd name="T96" fmla="*/ 2147483646 w 192"/>
              <a:gd name="T97" fmla="*/ 2147483646 h 192"/>
              <a:gd name="T98" fmla="*/ 2147483646 w 192"/>
              <a:gd name="T99" fmla="*/ 2147483646 h 192"/>
              <a:gd name="T100" fmla="*/ 2147483646 w 192"/>
              <a:gd name="T101" fmla="*/ 2147483646 h 192"/>
              <a:gd name="T102" fmla="*/ 2147483646 w 192"/>
              <a:gd name="T103" fmla="*/ 2147483646 h 192"/>
              <a:gd name="T104" fmla="*/ 2147483646 w 192"/>
              <a:gd name="T105" fmla="*/ 2147483646 h 192"/>
              <a:gd name="T106" fmla="*/ 2147483646 w 192"/>
              <a:gd name="T107" fmla="*/ 2147483646 h 192"/>
              <a:gd name="T108" fmla="*/ 2147483646 w 192"/>
              <a:gd name="T109" fmla="*/ 2147483646 h 192"/>
              <a:gd name="T110" fmla="*/ 2147483646 w 192"/>
              <a:gd name="T111" fmla="*/ 2147483646 h 192"/>
              <a:gd name="T112" fmla="*/ 2147483646 w 192"/>
              <a:gd name="T113" fmla="*/ 2147483646 h 1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54521" y="4244295"/>
            <a:ext cx="401840" cy="536178"/>
            <a:chOff x="7889903" y="5105410"/>
            <a:chExt cx="541340" cy="722314"/>
          </a:xfrm>
          <a:solidFill>
            <a:schemeClr val="bg1"/>
          </a:solidFill>
        </p:grpSpPr>
        <p:sp>
          <p:nvSpPr>
            <p:cNvPr id="21" name="Freeform 58"/>
            <p:cNvSpPr>
              <a:spLocks noEditPoints="1"/>
            </p:cNvSpPr>
            <p:nvPr/>
          </p:nvSpPr>
          <p:spPr bwMode="auto">
            <a:xfrm>
              <a:off x="7950229" y="5180019"/>
              <a:ext cx="420689" cy="120651"/>
            </a:xfrm>
            <a:custGeom>
              <a:avLst/>
              <a:gdLst>
                <a:gd name="T0" fmla="*/ 0 w 265"/>
                <a:gd name="T1" fmla="*/ 76 h 76"/>
                <a:gd name="T2" fmla="*/ 265 w 265"/>
                <a:gd name="T3" fmla="*/ 76 h 76"/>
                <a:gd name="T4" fmla="*/ 265 w 265"/>
                <a:gd name="T5" fmla="*/ 0 h 76"/>
                <a:gd name="T6" fmla="*/ 0 w 265"/>
                <a:gd name="T7" fmla="*/ 0 h 76"/>
                <a:gd name="T8" fmla="*/ 0 w 265"/>
                <a:gd name="T9" fmla="*/ 76 h 76"/>
                <a:gd name="T10" fmla="*/ 19 w 265"/>
                <a:gd name="T11" fmla="*/ 19 h 76"/>
                <a:gd name="T12" fmla="*/ 246 w 265"/>
                <a:gd name="T13" fmla="*/ 19 h 76"/>
                <a:gd name="T14" fmla="*/ 246 w 265"/>
                <a:gd name="T15" fmla="*/ 57 h 76"/>
                <a:gd name="T16" fmla="*/ 19 w 265"/>
                <a:gd name="T17" fmla="*/ 57 h 76"/>
                <a:gd name="T18" fmla="*/ 19 w 265"/>
                <a:gd name="T19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76">
                  <a:moveTo>
                    <a:pt x="0" y="76"/>
                  </a:moveTo>
                  <a:lnTo>
                    <a:pt x="265" y="76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76"/>
                  </a:lnTo>
                  <a:close/>
                  <a:moveTo>
                    <a:pt x="19" y="19"/>
                  </a:moveTo>
                  <a:lnTo>
                    <a:pt x="246" y="19"/>
                  </a:lnTo>
                  <a:lnTo>
                    <a:pt x="246" y="57"/>
                  </a:lnTo>
                  <a:lnTo>
                    <a:pt x="19" y="57"/>
                  </a:ln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59"/>
            <p:cNvSpPr>
              <a:spLocks noEditPoints="1"/>
            </p:cNvSpPr>
            <p:nvPr/>
          </p:nvSpPr>
          <p:spPr bwMode="auto">
            <a:xfrm>
              <a:off x="7889903" y="5105410"/>
              <a:ext cx="541340" cy="722314"/>
            </a:xfrm>
            <a:custGeom>
              <a:avLst/>
              <a:gdLst>
                <a:gd name="T0" fmla="*/ 128 w 144"/>
                <a:gd name="T1" fmla="*/ 0 h 192"/>
                <a:gd name="T2" fmla="*/ 16 w 144"/>
                <a:gd name="T3" fmla="*/ 0 h 192"/>
                <a:gd name="T4" fmla="*/ 0 w 144"/>
                <a:gd name="T5" fmla="*/ 16 h 192"/>
                <a:gd name="T6" fmla="*/ 0 w 144"/>
                <a:gd name="T7" fmla="*/ 176 h 192"/>
                <a:gd name="T8" fmla="*/ 16 w 144"/>
                <a:gd name="T9" fmla="*/ 192 h 192"/>
                <a:gd name="T10" fmla="*/ 128 w 144"/>
                <a:gd name="T11" fmla="*/ 192 h 192"/>
                <a:gd name="T12" fmla="*/ 144 w 144"/>
                <a:gd name="T13" fmla="*/ 176 h 192"/>
                <a:gd name="T14" fmla="*/ 144 w 144"/>
                <a:gd name="T15" fmla="*/ 16 h 192"/>
                <a:gd name="T16" fmla="*/ 128 w 144"/>
                <a:gd name="T17" fmla="*/ 0 h 192"/>
                <a:gd name="T18" fmla="*/ 136 w 144"/>
                <a:gd name="T19" fmla="*/ 176 h 192"/>
                <a:gd name="T20" fmla="*/ 128 w 144"/>
                <a:gd name="T21" fmla="*/ 184 h 192"/>
                <a:gd name="T22" fmla="*/ 16 w 144"/>
                <a:gd name="T23" fmla="*/ 184 h 192"/>
                <a:gd name="T24" fmla="*/ 8 w 144"/>
                <a:gd name="T25" fmla="*/ 176 h 192"/>
                <a:gd name="T26" fmla="*/ 8 w 144"/>
                <a:gd name="T27" fmla="*/ 16 h 192"/>
                <a:gd name="T28" fmla="*/ 16 w 144"/>
                <a:gd name="T29" fmla="*/ 8 h 192"/>
                <a:gd name="T30" fmla="*/ 128 w 144"/>
                <a:gd name="T31" fmla="*/ 8 h 192"/>
                <a:gd name="T32" fmla="*/ 136 w 144"/>
                <a:gd name="T33" fmla="*/ 16 h 192"/>
                <a:gd name="T34" fmla="*/ 136 w 144"/>
                <a:gd name="T3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92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37" y="192"/>
                    <a:pt x="144" y="184"/>
                    <a:pt x="144" y="17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36" y="176"/>
                  </a:moveTo>
                  <a:cubicBezTo>
                    <a:pt x="136" y="180"/>
                    <a:pt x="133" y="184"/>
                    <a:pt x="128" y="184"/>
                  </a:cubicBezTo>
                  <a:cubicBezTo>
                    <a:pt x="16" y="184"/>
                    <a:pt x="16" y="184"/>
                    <a:pt x="16" y="184"/>
                  </a:cubicBezTo>
                  <a:cubicBezTo>
                    <a:pt x="12" y="184"/>
                    <a:pt x="8" y="180"/>
                    <a:pt x="8" y="1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3" y="8"/>
                    <a:pt x="136" y="11"/>
                    <a:pt x="136" y="16"/>
                  </a:cubicBezTo>
                  <a:lnTo>
                    <a:pt x="136" y="1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60"/>
            <p:cNvSpPr>
              <a:spLocks/>
            </p:cNvSpPr>
            <p:nvPr/>
          </p:nvSpPr>
          <p:spPr bwMode="auto">
            <a:xfrm>
              <a:off x="7950229" y="5346710"/>
              <a:ext cx="120651" cy="119063"/>
            </a:xfrm>
            <a:custGeom>
              <a:avLst/>
              <a:gdLst>
                <a:gd name="T0" fmla="*/ 19 w 76"/>
                <a:gd name="T1" fmla="*/ 56 h 75"/>
                <a:gd name="T2" fmla="*/ 19 w 76"/>
                <a:gd name="T3" fmla="*/ 19 h 75"/>
                <a:gd name="T4" fmla="*/ 19 w 76"/>
                <a:gd name="T5" fmla="*/ 0 h 75"/>
                <a:gd name="T6" fmla="*/ 0 w 76"/>
                <a:gd name="T7" fmla="*/ 0 h 75"/>
                <a:gd name="T8" fmla="*/ 0 w 76"/>
                <a:gd name="T9" fmla="*/ 75 h 75"/>
                <a:gd name="T10" fmla="*/ 76 w 76"/>
                <a:gd name="T11" fmla="*/ 75 h 75"/>
                <a:gd name="T12" fmla="*/ 76 w 76"/>
                <a:gd name="T13" fmla="*/ 56 h 75"/>
                <a:gd name="T14" fmla="*/ 57 w 76"/>
                <a:gd name="T15" fmla="*/ 56 h 75"/>
                <a:gd name="T16" fmla="*/ 19 w 76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6" y="75"/>
                  </a:lnTo>
                  <a:lnTo>
                    <a:pt x="76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61"/>
            <p:cNvSpPr>
              <a:spLocks/>
            </p:cNvSpPr>
            <p:nvPr/>
          </p:nvSpPr>
          <p:spPr bwMode="auto">
            <a:xfrm>
              <a:off x="7950229" y="5495936"/>
              <a:ext cx="120651" cy="120651"/>
            </a:xfrm>
            <a:custGeom>
              <a:avLst/>
              <a:gdLst>
                <a:gd name="T0" fmla="*/ 19 w 76"/>
                <a:gd name="T1" fmla="*/ 57 h 76"/>
                <a:gd name="T2" fmla="*/ 19 w 76"/>
                <a:gd name="T3" fmla="*/ 19 h 76"/>
                <a:gd name="T4" fmla="*/ 19 w 76"/>
                <a:gd name="T5" fmla="*/ 0 h 76"/>
                <a:gd name="T6" fmla="*/ 0 w 76"/>
                <a:gd name="T7" fmla="*/ 0 h 76"/>
                <a:gd name="T8" fmla="*/ 0 w 76"/>
                <a:gd name="T9" fmla="*/ 76 h 76"/>
                <a:gd name="T10" fmla="*/ 76 w 76"/>
                <a:gd name="T11" fmla="*/ 76 h 76"/>
                <a:gd name="T12" fmla="*/ 76 w 76"/>
                <a:gd name="T13" fmla="*/ 57 h 76"/>
                <a:gd name="T14" fmla="*/ 57 w 76"/>
                <a:gd name="T15" fmla="*/ 57 h 76"/>
                <a:gd name="T16" fmla="*/ 19 w 76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6" y="76"/>
                  </a:lnTo>
                  <a:lnTo>
                    <a:pt x="76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62"/>
            <p:cNvSpPr>
              <a:spLocks/>
            </p:cNvSpPr>
            <p:nvPr/>
          </p:nvSpPr>
          <p:spPr bwMode="auto">
            <a:xfrm>
              <a:off x="7950225" y="5646748"/>
              <a:ext cx="120651" cy="120651"/>
            </a:xfrm>
            <a:custGeom>
              <a:avLst/>
              <a:gdLst>
                <a:gd name="T0" fmla="*/ 19 w 76"/>
                <a:gd name="T1" fmla="*/ 57 h 76"/>
                <a:gd name="T2" fmla="*/ 19 w 76"/>
                <a:gd name="T3" fmla="*/ 19 h 76"/>
                <a:gd name="T4" fmla="*/ 19 w 76"/>
                <a:gd name="T5" fmla="*/ 0 h 76"/>
                <a:gd name="T6" fmla="*/ 0 w 76"/>
                <a:gd name="T7" fmla="*/ 0 h 76"/>
                <a:gd name="T8" fmla="*/ 0 w 76"/>
                <a:gd name="T9" fmla="*/ 76 h 76"/>
                <a:gd name="T10" fmla="*/ 76 w 76"/>
                <a:gd name="T11" fmla="*/ 76 h 76"/>
                <a:gd name="T12" fmla="*/ 76 w 76"/>
                <a:gd name="T13" fmla="*/ 57 h 76"/>
                <a:gd name="T14" fmla="*/ 57 w 76"/>
                <a:gd name="T15" fmla="*/ 57 h 76"/>
                <a:gd name="T16" fmla="*/ 19 w 76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6" y="76"/>
                  </a:lnTo>
                  <a:lnTo>
                    <a:pt x="76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63"/>
            <p:cNvSpPr>
              <a:spLocks/>
            </p:cNvSpPr>
            <p:nvPr/>
          </p:nvSpPr>
          <p:spPr bwMode="auto">
            <a:xfrm>
              <a:off x="8101039" y="5346709"/>
              <a:ext cx="119063" cy="119063"/>
            </a:xfrm>
            <a:custGeom>
              <a:avLst/>
              <a:gdLst>
                <a:gd name="T0" fmla="*/ 19 w 75"/>
                <a:gd name="T1" fmla="*/ 56 h 75"/>
                <a:gd name="T2" fmla="*/ 19 w 75"/>
                <a:gd name="T3" fmla="*/ 19 h 75"/>
                <a:gd name="T4" fmla="*/ 19 w 75"/>
                <a:gd name="T5" fmla="*/ 0 h 75"/>
                <a:gd name="T6" fmla="*/ 0 w 75"/>
                <a:gd name="T7" fmla="*/ 0 h 75"/>
                <a:gd name="T8" fmla="*/ 0 w 75"/>
                <a:gd name="T9" fmla="*/ 75 h 75"/>
                <a:gd name="T10" fmla="*/ 75 w 75"/>
                <a:gd name="T11" fmla="*/ 75 h 75"/>
                <a:gd name="T12" fmla="*/ 75 w 75"/>
                <a:gd name="T13" fmla="*/ 56 h 75"/>
                <a:gd name="T14" fmla="*/ 57 w 75"/>
                <a:gd name="T15" fmla="*/ 56 h 75"/>
                <a:gd name="T16" fmla="*/ 19 w 75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5" y="75"/>
                  </a:lnTo>
                  <a:lnTo>
                    <a:pt x="75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64"/>
            <p:cNvSpPr>
              <a:spLocks/>
            </p:cNvSpPr>
            <p:nvPr/>
          </p:nvSpPr>
          <p:spPr bwMode="auto">
            <a:xfrm>
              <a:off x="8250261" y="5346705"/>
              <a:ext cx="120651" cy="119063"/>
            </a:xfrm>
            <a:custGeom>
              <a:avLst/>
              <a:gdLst>
                <a:gd name="T0" fmla="*/ 19 w 76"/>
                <a:gd name="T1" fmla="*/ 56 h 75"/>
                <a:gd name="T2" fmla="*/ 19 w 76"/>
                <a:gd name="T3" fmla="*/ 19 h 75"/>
                <a:gd name="T4" fmla="*/ 19 w 76"/>
                <a:gd name="T5" fmla="*/ 0 h 75"/>
                <a:gd name="T6" fmla="*/ 0 w 76"/>
                <a:gd name="T7" fmla="*/ 0 h 75"/>
                <a:gd name="T8" fmla="*/ 0 w 76"/>
                <a:gd name="T9" fmla="*/ 75 h 75"/>
                <a:gd name="T10" fmla="*/ 76 w 76"/>
                <a:gd name="T11" fmla="*/ 75 h 75"/>
                <a:gd name="T12" fmla="*/ 76 w 76"/>
                <a:gd name="T13" fmla="*/ 56 h 75"/>
                <a:gd name="T14" fmla="*/ 57 w 76"/>
                <a:gd name="T15" fmla="*/ 56 h 75"/>
                <a:gd name="T16" fmla="*/ 19 w 76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6" y="75"/>
                  </a:lnTo>
                  <a:lnTo>
                    <a:pt x="76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65"/>
            <p:cNvSpPr>
              <a:spLocks/>
            </p:cNvSpPr>
            <p:nvPr/>
          </p:nvSpPr>
          <p:spPr bwMode="auto">
            <a:xfrm>
              <a:off x="8101030" y="5495930"/>
              <a:ext cx="119063" cy="120651"/>
            </a:xfrm>
            <a:custGeom>
              <a:avLst/>
              <a:gdLst>
                <a:gd name="T0" fmla="*/ 19 w 75"/>
                <a:gd name="T1" fmla="*/ 57 h 76"/>
                <a:gd name="T2" fmla="*/ 19 w 75"/>
                <a:gd name="T3" fmla="*/ 19 h 76"/>
                <a:gd name="T4" fmla="*/ 19 w 75"/>
                <a:gd name="T5" fmla="*/ 0 h 76"/>
                <a:gd name="T6" fmla="*/ 0 w 75"/>
                <a:gd name="T7" fmla="*/ 0 h 76"/>
                <a:gd name="T8" fmla="*/ 0 w 75"/>
                <a:gd name="T9" fmla="*/ 76 h 76"/>
                <a:gd name="T10" fmla="*/ 75 w 75"/>
                <a:gd name="T11" fmla="*/ 76 h 76"/>
                <a:gd name="T12" fmla="*/ 75 w 75"/>
                <a:gd name="T13" fmla="*/ 57 h 76"/>
                <a:gd name="T14" fmla="*/ 57 w 75"/>
                <a:gd name="T15" fmla="*/ 57 h 76"/>
                <a:gd name="T16" fmla="*/ 19 w 75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5" y="76"/>
                  </a:lnTo>
                  <a:lnTo>
                    <a:pt x="75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66"/>
            <p:cNvSpPr>
              <a:spLocks/>
            </p:cNvSpPr>
            <p:nvPr/>
          </p:nvSpPr>
          <p:spPr bwMode="auto">
            <a:xfrm>
              <a:off x="8101032" y="5646746"/>
              <a:ext cx="119063" cy="120651"/>
            </a:xfrm>
            <a:custGeom>
              <a:avLst/>
              <a:gdLst>
                <a:gd name="T0" fmla="*/ 19 w 75"/>
                <a:gd name="T1" fmla="*/ 57 h 76"/>
                <a:gd name="T2" fmla="*/ 19 w 75"/>
                <a:gd name="T3" fmla="*/ 19 h 76"/>
                <a:gd name="T4" fmla="*/ 19 w 75"/>
                <a:gd name="T5" fmla="*/ 0 h 76"/>
                <a:gd name="T6" fmla="*/ 0 w 75"/>
                <a:gd name="T7" fmla="*/ 0 h 76"/>
                <a:gd name="T8" fmla="*/ 0 w 75"/>
                <a:gd name="T9" fmla="*/ 76 h 76"/>
                <a:gd name="T10" fmla="*/ 75 w 75"/>
                <a:gd name="T11" fmla="*/ 76 h 76"/>
                <a:gd name="T12" fmla="*/ 75 w 75"/>
                <a:gd name="T13" fmla="*/ 57 h 76"/>
                <a:gd name="T14" fmla="*/ 57 w 75"/>
                <a:gd name="T15" fmla="*/ 57 h 76"/>
                <a:gd name="T16" fmla="*/ 19 w 75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5" y="76"/>
                  </a:lnTo>
                  <a:lnTo>
                    <a:pt x="75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7"/>
            <p:cNvSpPr>
              <a:spLocks/>
            </p:cNvSpPr>
            <p:nvPr/>
          </p:nvSpPr>
          <p:spPr bwMode="auto">
            <a:xfrm>
              <a:off x="8250239" y="5495925"/>
              <a:ext cx="120651" cy="271463"/>
            </a:xfrm>
            <a:custGeom>
              <a:avLst/>
              <a:gdLst>
                <a:gd name="T0" fmla="*/ 19 w 76"/>
                <a:gd name="T1" fmla="*/ 152 h 171"/>
                <a:gd name="T2" fmla="*/ 19 w 76"/>
                <a:gd name="T3" fmla="*/ 114 h 171"/>
                <a:gd name="T4" fmla="*/ 19 w 76"/>
                <a:gd name="T5" fmla="*/ 0 h 171"/>
                <a:gd name="T6" fmla="*/ 0 w 76"/>
                <a:gd name="T7" fmla="*/ 0 h 171"/>
                <a:gd name="T8" fmla="*/ 0 w 76"/>
                <a:gd name="T9" fmla="*/ 171 h 171"/>
                <a:gd name="T10" fmla="*/ 76 w 76"/>
                <a:gd name="T11" fmla="*/ 171 h 171"/>
                <a:gd name="T12" fmla="*/ 76 w 76"/>
                <a:gd name="T13" fmla="*/ 152 h 171"/>
                <a:gd name="T14" fmla="*/ 57 w 76"/>
                <a:gd name="T15" fmla="*/ 152 h 171"/>
                <a:gd name="T16" fmla="*/ 19 w 76"/>
                <a:gd name="T17" fmla="*/ 15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1">
                  <a:moveTo>
                    <a:pt x="19" y="152"/>
                  </a:moveTo>
                  <a:lnTo>
                    <a:pt x="19" y="11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76" y="171"/>
                  </a:lnTo>
                  <a:lnTo>
                    <a:pt x="76" y="152"/>
                  </a:lnTo>
                  <a:lnTo>
                    <a:pt x="57" y="152"/>
                  </a:lnTo>
                  <a:lnTo>
                    <a:pt x="19" y="1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56589" y="3711875"/>
            <a:ext cx="704682" cy="446629"/>
            <a:chOff x="2311396" y="5180012"/>
            <a:chExt cx="901699" cy="571500"/>
          </a:xfrm>
          <a:solidFill>
            <a:schemeClr val="bg1"/>
          </a:solidFill>
        </p:grpSpPr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2311396" y="5180012"/>
              <a:ext cx="901699" cy="571500"/>
            </a:xfrm>
            <a:custGeom>
              <a:avLst/>
              <a:gdLst>
                <a:gd name="T0" fmla="*/ 196 w 240"/>
                <a:gd name="T1" fmla="*/ 64 h 152"/>
                <a:gd name="T2" fmla="*/ 196 w 240"/>
                <a:gd name="T3" fmla="*/ 62 h 152"/>
                <a:gd name="T4" fmla="*/ 134 w 240"/>
                <a:gd name="T5" fmla="*/ 0 h 152"/>
                <a:gd name="T6" fmla="*/ 78 w 240"/>
                <a:gd name="T7" fmla="*/ 35 h 152"/>
                <a:gd name="T8" fmla="*/ 64 w 240"/>
                <a:gd name="T9" fmla="*/ 32 h 152"/>
                <a:gd name="T10" fmla="*/ 32 w 240"/>
                <a:gd name="T11" fmla="*/ 58 h 152"/>
                <a:gd name="T12" fmla="*/ 0 w 240"/>
                <a:gd name="T13" fmla="*/ 104 h 152"/>
                <a:gd name="T14" fmla="*/ 48 w 240"/>
                <a:gd name="T15" fmla="*/ 152 h 152"/>
                <a:gd name="T16" fmla="*/ 196 w 240"/>
                <a:gd name="T17" fmla="*/ 152 h 152"/>
                <a:gd name="T18" fmla="*/ 196 w 240"/>
                <a:gd name="T19" fmla="*/ 152 h 152"/>
                <a:gd name="T20" fmla="*/ 240 w 240"/>
                <a:gd name="T21" fmla="*/ 108 h 152"/>
                <a:gd name="T22" fmla="*/ 196 w 240"/>
                <a:gd name="T23" fmla="*/ 64 h 152"/>
                <a:gd name="T24" fmla="*/ 196 w 240"/>
                <a:gd name="T25" fmla="*/ 144 h 152"/>
                <a:gd name="T26" fmla="*/ 194 w 240"/>
                <a:gd name="T27" fmla="*/ 144 h 152"/>
                <a:gd name="T28" fmla="*/ 48 w 240"/>
                <a:gd name="T29" fmla="*/ 144 h 152"/>
                <a:gd name="T30" fmla="*/ 8 w 240"/>
                <a:gd name="T31" fmla="*/ 104 h 152"/>
                <a:gd name="T32" fmla="*/ 35 w 240"/>
                <a:gd name="T33" fmla="*/ 66 h 152"/>
                <a:gd name="T34" fmla="*/ 39 w 240"/>
                <a:gd name="T35" fmla="*/ 64 h 152"/>
                <a:gd name="T36" fmla="*/ 40 w 240"/>
                <a:gd name="T37" fmla="*/ 60 h 152"/>
                <a:gd name="T38" fmla="*/ 64 w 240"/>
                <a:gd name="T39" fmla="*/ 40 h 152"/>
                <a:gd name="T40" fmla="*/ 74 w 240"/>
                <a:gd name="T41" fmla="*/ 42 h 152"/>
                <a:gd name="T42" fmla="*/ 82 w 240"/>
                <a:gd name="T43" fmla="*/ 46 h 152"/>
                <a:gd name="T44" fmla="*/ 85 w 240"/>
                <a:gd name="T45" fmla="*/ 38 h 152"/>
                <a:gd name="T46" fmla="*/ 134 w 240"/>
                <a:gd name="T47" fmla="*/ 8 h 152"/>
                <a:gd name="T48" fmla="*/ 188 w 240"/>
                <a:gd name="T49" fmla="*/ 62 h 152"/>
                <a:gd name="T50" fmla="*/ 188 w 240"/>
                <a:gd name="T51" fmla="*/ 62 h 152"/>
                <a:gd name="T52" fmla="*/ 188 w 240"/>
                <a:gd name="T53" fmla="*/ 63 h 152"/>
                <a:gd name="T54" fmla="*/ 188 w 240"/>
                <a:gd name="T55" fmla="*/ 72 h 152"/>
                <a:gd name="T56" fmla="*/ 196 w 240"/>
                <a:gd name="T57" fmla="*/ 72 h 152"/>
                <a:gd name="T58" fmla="*/ 232 w 240"/>
                <a:gd name="T59" fmla="*/ 108 h 152"/>
                <a:gd name="T60" fmla="*/ 196 w 240"/>
                <a:gd name="T6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152">
                  <a:moveTo>
                    <a:pt x="196" y="64"/>
                  </a:moveTo>
                  <a:cubicBezTo>
                    <a:pt x="196" y="63"/>
                    <a:pt x="196" y="62"/>
                    <a:pt x="196" y="62"/>
                  </a:cubicBezTo>
                  <a:cubicBezTo>
                    <a:pt x="196" y="27"/>
                    <a:pt x="168" y="0"/>
                    <a:pt x="134" y="0"/>
                  </a:cubicBezTo>
                  <a:cubicBezTo>
                    <a:pt x="109" y="0"/>
                    <a:pt x="88" y="14"/>
                    <a:pt x="78" y="35"/>
                  </a:cubicBezTo>
                  <a:cubicBezTo>
                    <a:pt x="74" y="33"/>
                    <a:pt x="69" y="32"/>
                    <a:pt x="64" y="32"/>
                  </a:cubicBezTo>
                  <a:cubicBezTo>
                    <a:pt x="48" y="32"/>
                    <a:pt x="35" y="43"/>
                    <a:pt x="32" y="58"/>
                  </a:cubicBezTo>
                  <a:cubicBezTo>
                    <a:pt x="13" y="65"/>
                    <a:pt x="0" y="82"/>
                    <a:pt x="0" y="104"/>
                  </a:cubicBezTo>
                  <a:cubicBezTo>
                    <a:pt x="0" y="130"/>
                    <a:pt x="21" y="152"/>
                    <a:pt x="48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220" y="151"/>
                    <a:pt x="240" y="132"/>
                    <a:pt x="240" y="108"/>
                  </a:cubicBezTo>
                  <a:cubicBezTo>
                    <a:pt x="240" y="83"/>
                    <a:pt x="220" y="64"/>
                    <a:pt x="196" y="64"/>
                  </a:cubicBezTo>
                  <a:close/>
                  <a:moveTo>
                    <a:pt x="196" y="144"/>
                  </a:moveTo>
                  <a:cubicBezTo>
                    <a:pt x="194" y="144"/>
                    <a:pt x="194" y="144"/>
                    <a:pt x="194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26" y="144"/>
                    <a:pt x="8" y="126"/>
                    <a:pt x="8" y="104"/>
                  </a:cubicBezTo>
                  <a:cubicBezTo>
                    <a:pt x="8" y="86"/>
                    <a:pt x="18" y="71"/>
                    <a:pt x="35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48"/>
                    <a:pt x="52" y="40"/>
                    <a:pt x="64" y="40"/>
                  </a:cubicBezTo>
                  <a:cubicBezTo>
                    <a:pt x="67" y="40"/>
                    <a:pt x="71" y="40"/>
                    <a:pt x="74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4" y="20"/>
                    <a:pt x="113" y="8"/>
                    <a:pt x="134" y="8"/>
                  </a:cubicBezTo>
                  <a:cubicBezTo>
                    <a:pt x="164" y="8"/>
                    <a:pt x="188" y="3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215" y="72"/>
                    <a:pt x="232" y="88"/>
                    <a:pt x="232" y="108"/>
                  </a:cubicBezTo>
                  <a:cubicBezTo>
                    <a:pt x="232" y="127"/>
                    <a:pt x="216" y="143"/>
                    <a:pt x="196" y="1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2627313" y="5330826"/>
              <a:ext cx="269874" cy="315913"/>
            </a:xfrm>
            <a:custGeom>
              <a:avLst/>
              <a:gdLst>
                <a:gd name="T0" fmla="*/ 36 w 72"/>
                <a:gd name="T1" fmla="*/ 76 h 84"/>
                <a:gd name="T2" fmla="*/ 8 w 72"/>
                <a:gd name="T3" fmla="*/ 48 h 84"/>
                <a:gd name="T4" fmla="*/ 36 w 72"/>
                <a:gd name="T5" fmla="*/ 20 h 84"/>
                <a:gd name="T6" fmla="*/ 36 w 72"/>
                <a:gd name="T7" fmla="*/ 34 h 84"/>
                <a:gd name="T8" fmla="*/ 66 w 72"/>
                <a:gd name="T9" fmla="*/ 17 h 84"/>
                <a:gd name="T10" fmla="*/ 36 w 72"/>
                <a:gd name="T11" fmla="*/ 0 h 84"/>
                <a:gd name="T12" fmla="*/ 36 w 72"/>
                <a:gd name="T13" fmla="*/ 12 h 84"/>
                <a:gd name="T14" fmla="*/ 0 w 72"/>
                <a:gd name="T15" fmla="*/ 48 h 84"/>
                <a:gd name="T16" fmla="*/ 36 w 72"/>
                <a:gd name="T17" fmla="*/ 84 h 84"/>
                <a:gd name="T18" fmla="*/ 72 w 72"/>
                <a:gd name="T19" fmla="*/ 48 h 84"/>
                <a:gd name="T20" fmla="*/ 64 w 72"/>
                <a:gd name="T21" fmla="*/ 48 h 84"/>
                <a:gd name="T22" fmla="*/ 36 w 72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4">
                  <a:moveTo>
                    <a:pt x="36" y="76"/>
                  </a:moveTo>
                  <a:cubicBezTo>
                    <a:pt x="20" y="76"/>
                    <a:pt x="8" y="63"/>
                    <a:pt x="8" y="48"/>
                  </a:cubicBezTo>
                  <a:cubicBezTo>
                    <a:pt x="8" y="32"/>
                    <a:pt x="20" y="20"/>
                    <a:pt x="36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6" y="12"/>
                    <a:pt x="0" y="28"/>
                    <a:pt x="0" y="48"/>
                  </a:cubicBezTo>
                  <a:cubicBezTo>
                    <a:pt x="0" y="67"/>
                    <a:pt x="16" y="84"/>
                    <a:pt x="36" y="84"/>
                  </a:cubicBezTo>
                  <a:cubicBezTo>
                    <a:pt x="55" y="84"/>
                    <a:pt x="72" y="67"/>
                    <a:pt x="7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63"/>
                    <a:pt x="51" y="76"/>
                    <a:pt x="36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4" name="Freeform 56"/>
          <p:cNvSpPr>
            <a:spLocks noEditPoints="1"/>
          </p:cNvSpPr>
          <p:nvPr/>
        </p:nvSpPr>
        <p:spPr bwMode="auto">
          <a:xfrm>
            <a:off x="5583950" y="4700605"/>
            <a:ext cx="550172" cy="545874"/>
          </a:xfrm>
          <a:custGeom>
            <a:avLst/>
            <a:gdLst>
              <a:gd name="T0" fmla="*/ 2147483646 w 185"/>
              <a:gd name="T1" fmla="*/ 2147483646 h 184"/>
              <a:gd name="T2" fmla="*/ 2147483646 w 185"/>
              <a:gd name="T3" fmla="*/ 0 h 184"/>
              <a:gd name="T4" fmla="*/ 2147483646 w 185"/>
              <a:gd name="T5" fmla="*/ 2147483646 h 184"/>
              <a:gd name="T6" fmla="*/ 2147483646 w 185"/>
              <a:gd name="T7" fmla="*/ 2147483646 h 184"/>
              <a:gd name="T8" fmla="*/ 2147483646 w 185"/>
              <a:gd name="T9" fmla="*/ 2147483646 h 184"/>
              <a:gd name="T10" fmla="*/ 0 w 185"/>
              <a:gd name="T11" fmla="*/ 2147483646 h 184"/>
              <a:gd name="T12" fmla="*/ 0 w 185"/>
              <a:gd name="T13" fmla="*/ 2147483646 h 184"/>
              <a:gd name="T14" fmla="*/ 2147483646 w 185"/>
              <a:gd name="T15" fmla="*/ 2147483646 h 184"/>
              <a:gd name="T16" fmla="*/ 2147483646 w 185"/>
              <a:gd name="T17" fmla="*/ 2147483646 h 184"/>
              <a:gd name="T18" fmla="*/ 2147483646 w 185"/>
              <a:gd name="T19" fmla="*/ 2147483646 h 184"/>
              <a:gd name="T20" fmla="*/ 2147483646 w 185"/>
              <a:gd name="T21" fmla="*/ 2147483646 h 184"/>
              <a:gd name="T22" fmla="*/ 2147483646 w 185"/>
              <a:gd name="T23" fmla="*/ 2147483646 h 184"/>
              <a:gd name="T24" fmla="*/ 2147483646 w 185"/>
              <a:gd name="T25" fmla="*/ 2147483646 h 184"/>
              <a:gd name="T26" fmla="*/ 2147483646 w 185"/>
              <a:gd name="T27" fmla="*/ 2147483646 h 184"/>
              <a:gd name="T28" fmla="*/ 2147483646 w 185"/>
              <a:gd name="T29" fmla="*/ 2147483646 h 184"/>
              <a:gd name="T30" fmla="*/ 2147483646 w 185"/>
              <a:gd name="T31" fmla="*/ 2147483646 h 184"/>
              <a:gd name="T32" fmla="*/ 2147483646 w 185"/>
              <a:gd name="T33" fmla="*/ 2147483646 h 184"/>
              <a:gd name="T34" fmla="*/ 2147483646 w 185"/>
              <a:gd name="T35" fmla="*/ 2147483646 h 184"/>
              <a:gd name="T36" fmla="*/ 2147483646 w 185"/>
              <a:gd name="T37" fmla="*/ 2147483646 h 184"/>
              <a:gd name="T38" fmla="*/ 2147483646 w 185"/>
              <a:gd name="T39" fmla="*/ 2147483646 h 184"/>
              <a:gd name="T40" fmla="*/ 2147483646 w 185"/>
              <a:gd name="T41" fmla="*/ 2147483646 h 184"/>
              <a:gd name="T42" fmla="*/ 2147483646 w 185"/>
              <a:gd name="T43" fmla="*/ 2147483646 h 184"/>
              <a:gd name="T44" fmla="*/ 2147483646 w 185"/>
              <a:gd name="T45" fmla="*/ 2147483646 h 184"/>
              <a:gd name="T46" fmla="*/ 2147483646 w 185"/>
              <a:gd name="T47" fmla="*/ 2147483646 h 184"/>
              <a:gd name="T48" fmla="*/ 2147483646 w 185"/>
              <a:gd name="T49" fmla="*/ 2147483646 h 184"/>
              <a:gd name="T50" fmla="*/ 2147483646 w 185"/>
              <a:gd name="T51" fmla="*/ 2147483646 h 184"/>
              <a:gd name="T52" fmla="*/ 2147483646 w 185"/>
              <a:gd name="T53" fmla="*/ 2147483646 h 184"/>
              <a:gd name="T54" fmla="*/ 2147483646 w 185"/>
              <a:gd name="T55" fmla="*/ 2147483646 h 184"/>
              <a:gd name="T56" fmla="*/ 2147483646 w 185"/>
              <a:gd name="T57" fmla="*/ 2147483646 h 184"/>
              <a:gd name="T58" fmla="*/ 2147483646 w 185"/>
              <a:gd name="T59" fmla="*/ 2147483646 h 18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Freeform 33"/>
          <p:cNvSpPr>
            <a:spLocks noEditPoints="1"/>
          </p:cNvSpPr>
          <p:nvPr/>
        </p:nvSpPr>
        <p:spPr bwMode="auto">
          <a:xfrm>
            <a:off x="5162724" y="2588029"/>
            <a:ext cx="545874" cy="477102"/>
          </a:xfrm>
          <a:custGeom>
            <a:avLst/>
            <a:gdLst>
              <a:gd name="T0" fmla="*/ 2147483646 w 454"/>
              <a:gd name="T1" fmla="*/ 0 h 398"/>
              <a:gd name="T2" fmla="*/ 0 w 454"/>
              <a:gd name="T3" fmla="*/ 0 h 398"/>
              <a:gd name="T4" fmla="*/ 0 w 454"/>
              <a:gd name="T5" fmla="*/ 2147483646 h 398"/>
              <a:gd name="T6" fmla="*/ 2147483646 w 454"/>
              <a:gd name="T7" fmla="*/ 2147483646 h 398"/>
              <a:gd name="T8" fmla="*/ 2147483646 w 454"/>
              <a:gd name="T9" fmla="*/ 2147483646 h 398"/>
              <a:gd name="T10" fmla="*/ 2147483646 w 454"/>
              <a:gd name="T11" fmla="*/ 2147483646 h 398"/>
              <a:gd name="T12" fmla="*/ 2147483646 w 454"/>
              <a:gd name="T13" fmla="*/ 2147483646 h 398"/>
              <a:gd name="T14" fmla="*/ 2147483646 w 454"/>
              <a:gd name="T15" fmla="*/ 2147483646 h 398"/>
              <a:gd name="T16" fmla="*/ 2147483646 w 454"/>
              <a:gd name="T17" fmla="*/ 0 h 398"/>
              <a:gd name="T18" fmla="*/ 2147483646 w 454"/>
              <a:gd name="T19" fmla="*/ 2147483646 h 398"/>
              <a:gd name="T20" fmla="*/ 2147483646 w 454"/>
              <a:gd name="T21" fmla="*/ 2147483646 h 398"/>
              <a:gd name="T22" fmla="*/ 2147483646 w 454"/>
              <a:gd name="T23" fmla="*/ 2147483646 h 398"/>
              <a:gd name="T24" fmla="*/ 2147483646 w 454"/>
              <a:gd name="T25" fmla="*/ 2147483646 h 398"/>
              <a:gd name="T26" fmla="*/ 2147483646 w 454"/>
              <a:gd name="T27" fmla="*/ 2147483646 h 398"/>
              <a:gd name="T28" fmla="*/ 2147483646 w 454"/>
              <a:gd name="T29" fmla="*/ 2147483646 h 398"/>
              <a:gd name="T30" fmla="*/ 2147483646 w 454"/>
              <a:gd name="T31" fmla="*/ 2147483646 h 398"/>
              <a:gd name="T32" fmla="*/ 2147483646 w 454"/>
              <a:gd name="T33" fmla="*/ 2147483646 h 398"/>
              <a:gd name="T34" fmla="*/ 2147483646 w 454"/>
              <a:gd name="T35" fmla="*/ 2147483646 h 398"/>
              <a:gd name="T36" fmla="*/ 2147483646 w 454"/>
              <a:gd name="T37" fmla="*/ 2147483646 h 398"/>
              <a:gd name="T38" fmla="*/ 2147483646 w 454"/>
              <a:gd name="T39" fmla="*/ 2147483646 h 398"/>
              <a:gd name="T40" fmla="*/ 2147483646 w 454"/>
              <a:gd name="T41" fmla="*/ 2147483646 h 3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454" h="398">
                <a:moveTo>
                  <a:pt x="454" y="0"/>
                </a:moveTo>
                <a:lnTo>
                  <a:pt x="0" y="0"/>
                </a:lnTo>
                <a:lnTo>
                  <a:pt x="0" y="285"/>
                </a:lnTo>
                <a:lnTo>
                  <a:pt x="156" y="285"/>
                </a:lnTo>
                <a:lnTo>
                  <a:pt x="57" y="398"/>
                </a:lnTo>
                <a:lnTo>
                  <a:pt x="397" y="398"/>
                </a:lnTo>
                <a:lnTo>
                  <a:pt x="300" y="285"/>
                </a:lnTo>
                <a:lnTo>
                  <a:pt x="454" y="285"/>
                </a:lnTo>
                <a:lnTo>
                  <a:pt x="454" y="0"/>
                </a:lnTo>
                <a:close/>
                <a:moveTo>
                  <a:pt x="99" y="379"/>
                </a:moveTo>
                <a:lnTo>
                  <a:pt x="227" y="228"/>
                </a:lnTo>
                <a:lnTo>
                  <a:pt x="357" y="379"/>
                </a:lnTo>
                <a:lnTo>
                  <a:pt x="99" y="379"/>
                </a:lnTo>
                <a:close/>
                <a:moveTo>
                  <a:pt x="435" y="266"/>
                </a:moveTo>
                <a:lnTo>
                  <a:pt x="284" y="266"/>
                </a:lnTo>
                <a:lnTo>
                  <a:pt x="227" y="199"/>
                </a:lnTo>
                <a:lnTo>
                  <a:pt x="170" y="266"/>
                </a:lnTo>
                <a:lnTo>
                  <a:pt x="19" y="266"/>
                </a:lnTo>
                <a:lnTo>
                  <a:pt x="19" y="19"/>
                </a:lnTo>
                <a:lnTo>
                  <a:pt x="435" y="19"/>
                </a:lnTo>
                <a:lnTo>
                  <a:pt x="435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8"/>
          <p:cNvSpPr>
            <a:spLocks noChangeArrowheads="1"/>
          </p:cNvSpPr>
          <p:nvPr/>
        </p:nvSpPr>
        <p:spPr bwMode="auto">
          <a:xfrm>
            <a:off x="7842666" y="1380136"/>
            <a:ext cx="2755159" cy="93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indows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 10</a:t>
            </a:r>
          </a:p>
          <a:p>
            <a:pPr lvl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8.0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 9.0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7" name="矩形 39"/>
          <p:cNvSpPr>
            <a:spLocks noChangeArrowheads="1"/>
          </p:cNvSpPr>
          <p:nvPr/>
        </p:nvSpPr>
        <p:spPr bwMode="auto">
          <a:xfrm>
            <a:off x="7842666" y="905191"/>
            <a:ext cx="1706393" cy="5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测试环境</a:t>
            </a:r>
          </a:p>
        </p:txBody>
      </p:sp>
      <p:sp>
        <p:nvSpPr>
          <p:cNvPr id="38" name="矩形 40"/>
          <p:cNvSpPr>
            <a:spLocks noChangeArrowheads="1"/>
          </p:cNvSpPr>
          <p:nvPr/>
        </p:nvSpPr>
        <p:spPr bwMode="auto">
          <a:xfrm>
            <a:off x="8546135" y="3323128"/>
            <a:ext cx="3370248" cy="169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 5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Selenium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Allure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ChromeDriver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 79.0.3945.36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Python 3.7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8571768" y="2764512"/>
            <a:ext cx="1674157" cy="50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测试工具</a:t>
            </a:r>
          </a:p>
        </p:txBody>
      </p:sp>
      <p:sp>
        <p:nvSpPr>
          <p:cNvPr id="40" name="矩形 42"/>
          <p:cNvSpPr>
            <a:spLocks noChangeArrowheads="1"/>
          </p:cNvSpPr>
          <p:nvPr/>
        </p:nvSpPr>
        <p:spPr bwMode="auto">
          <a:xfrm>
            <a:off x="8221039" y="5749803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Jenkins 2.190.3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1" name="矩形 43"/>
          <p:cNvSpPr>
            <a:spLocks noChangeArrowheads="1"/>
          </p:cNvSpPr>
          <p:nvPr/>
        </p:nvSpPr>
        <p:spPr bwMode="auto">
          <a:xfrm>
            <a:off x="8221038" y="5393051"/>
            <a:ext cx="2343199" cy="50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测试持续集成框架</a:t>
            </a:r>
          </a:p>
        </p:txBody>
      </p:sp>
      <p:sp>
        <p:nvSpPr>
          <p:cNvPr id="42" name="矩形 44"/>
          <p:cNvSpPr>
            <a:spLocks noChangeArrowheads="1"/>
          </p:cNvSpPr>
          <p:nvPr/>
        </p:nvSpPr>
        <p:spPr bwMode="auto">
          <a:xfrm>
            <a:off x="1183388" y="4009395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Spring Framework 5.1.5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3" name="矩形 45"/>
          <p:cNvSpPr>
            <a:spLocks noChangeArrowheads="1"/>
          </p:cNvSpPr>
          <p:nvPr/>
        </p:nvSpPr>
        <p:spPr bwMode="auto">
          <a:xfrm>
            <a:off x="2750837" y="3575067"/>
            <a:ext cx="1199287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项目架构</a:t>
            </a:r>
          </a:p>
        </p:txBody>
      </p:sp>
      <p:sp>
        <p:nvSpPr>
          <p:cNvPr id="44" name="矩形 46"/>
          <p:cNvSpPr>
            <a:spLocks noChangeArrowheads="1"/>
          </p:cNvSpPr>
          <p:nvPr/>
        </p:nvSpPr>
        <p:spPr bwMode="auto">
          <a:xfrm>
            <a:off x="2196727" y="5647720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Maven 4.0.0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3764928" y="5254226"/>
            <a:ext cx="1110759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构建架构</a:t>
            </a:r>
          </a:p>
        </p:txBody>
      </p:sp>
      <p:sp>
        <p:nvSpPr>
          <p:cNvPr id="46" name="矩形 48"/>
          <p:cNvSpPr>
            <a:spLocks noChangeArrowheads="1"/>
          </p:cNvSpPr>
          <p:nvPr/>
        </p:nvSpPr>
        <p:spPr bwMode="auto">
          <a:xfrm>
            <a:off x="1512130" y="2089818"/>
            <a:ext cx="275730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Windows 10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MySQL 8.0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Tomcat 9.0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7" name="矩形 49"/>
          <p:cNvSpPr>
            <a:spLocks noChangeArrowheads="1"/>
          </p:cNvSpPr>
          <p:nvPr/>
        </p:nvSpPr>
        <p:spPr bwMode="auto">
          <a:xfrm>
            <a:off x="3403878" y="1632999"/>
            <a:ext cx="1212226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开发环境</a:t>
            </a:r>
          </a:p>
        </p:txBody>
      </p:sp>
    </p:spTree>
    <p:extLst>
      <p:ext uri="{BB962C8B-B14F-4D97-AF65-F5344CB8AC3E}">
        <p14:creationId xmlns:p14="http://schemas.microsoft.com/office/powerpoint/2010/main" val="196143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15" y="3300095"/>
            <a:ext cx="6127115" cy="15036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15" y="497205"/>
            <a:ext cx="6684010" cy="270383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95" y="1996752"/>
            <a:ext cx="3123824" cy="1168542"/>
          </a:xfrm>
          <a:prstGeom prst="rect">
            <a:avLst/>
          </a:prstGeom>
        </p:spPr>
      </p:pic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示例：测试修改新闻</a:t>
            </a:r>
          </a:p>
        </p:txBody>
      </p:sp>
      <p:sp>
        <p:nvSpPr>
          <p:cNvPr id="13" name="矩形 12"/>
          <p:cNvSpPr/>
          <p:nvPr/>
        </p:nvSpPr>
        <p:spPr>
          <a:xfrm>
            <a:off x="4819015" y="4488180"/>
            <a:ext cx="6806565" cy="28956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819015" y="1636395"/>
            <a:ext cx="6739255" cy="27178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>
            <a:stCxn id="14" idx="1"/>
            <a:endCxn id="16" idx="3"/>
          </p:cNvCxnSpPr>
          <p:nvPr/>
        </p:nvCxnSpPr>
        <p:spPr>
          <a:xfrm flipH="1">
            <a:off x="4284345" y="1772285"/>
            <a:ext cx="534670" cy="18783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47"/>
          <p:cNvSpPr txBox="1">
            <a:spLocks noChangeArrowheads="1"/>
          </p:cNvSpPr>
          <p:nvPr/>
        </p:nvSpPr>
        <p:spPr bwMode="auto">
          <a:xfrm>
            <a:off x="2190750" y="3358515"/>
            <a:ext cx="20935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设定窗口大小，否则无法按按钮</a:t>
            </a:r>
          </a:p>
        </p:txBody>
      </p:sp>
      <p:cxnSp>
        <p:nvCxnSpPr>
          <p:cNvPr id="20" name="直接箭头连接符 19"/>
          <p:cNvCxnSpPr>
            <a:stCxn id="13" idx="1"/>
            <a:endCxn id="21" idx="3"/>
          </p:cNvCxnSpPr>
          <p:nvPr/>
        </p:nvCxnSpPr>
        <p:spPr>
          <a:xfrm flipH="1" flipV="1">
            <a:off x="3923030" y="4548505"/>
            <a:ext cx="895985" cy="8445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47"/>
          <p:cNvSpPr txBox="1">
            <a:spLocks noChangeArrowheads="1"/>
          </p:cNvSpPr>
          <p:nvPr/>
        </p:nvSpPr>
        <p:spPr bwMode="auto">
          <a:xfrm>
            <a:off x="1829435" y="4379595"/>
            <a:ext cx="20935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让线程休眠一段时间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35" y="4870450"/>
            <a:ext cx="5975350" cy="17640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3397892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7953"/>
          <a:stretch/>
        </p:blipFill>
        <p:spPr>
          <a:xfrm>
            <a:off x="507770" y="1648279"/>
            <a:ext cx="11176459" cy="356144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16328"/>
            <a:ext cx="10306050" cy="530526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41CC3411-D916-43CB-ACC7-D4C007D6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892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00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Allure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53" y="843226"/>
            <a:ext cx="6109436" cy="5408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8" y="3429000"/>
            <a:ext cx="5400714" cy="9858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717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2059144" y="2761083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2059144" y="3161193"/>
            <a:ext cx="3807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测试时间成本降低，但是配置环境复杂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325501" y="2690740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无法测试安全性</a:t>
            </a: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325501" y="3161193"/>
            <a:ext cx="40368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非法输入由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屏蔽，但是无法阻止直接通过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Console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发送的非法请求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的压力测试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493834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脚本的压力测试工具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16" y="1387390"/>
            <a:ext cx="6701159" cy="38748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952890" y="2048846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945365" y="2599866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脚本的压力测试工具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945365" y="3721151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1937841" y="4272171"/>
            <a:ext cx="31398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用于编写测试脚本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63" y="1338190"/>
            <a:ext cx="4076088" cy="40155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013449" y="2872684"/>
            <a:ext cx="28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加压时间的计算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013449" y="3367129"/>
            <a:ext cx="2815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没有实际生产经验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7AC9E1-D170-4830-8E54-487CC381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00" y="1788348"/>
            <a:ext cx="7010451" cy="315756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示例：更改密码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1467850" y="3335881"/>
            <a:ext cx="16960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填写旧密码、新密码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15" y="1144447"/>
            <a:ext cx="4771818" cy="4224576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 flipV="1">
            <a:off x="3163878" y="3628269"/>
            <a:ext cx="2513792" cy="1376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77670" y="3006485"/>
            <a:ext cx="3494322" cy="1518862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2" y="581616"/>
            <a:ext cx="1776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小组概况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82943"/>
              </p:ext>
            </p:extLst>
          </p:nvPr>
        </p:nvGraphicFramePr>
        <p:xfrm>
          <a:off x="1201705" y="1965960"/>
          <a:ext cx="9788590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4320">
                  <a:extLst>
                    <a:ext uri="{9D8B030D-6E8A-4147-A177-3AD203B41FA5}">
                      <a16:colId xmlns:a16="http://schemas.microsoft.com/office/drawing/2014/main" val="2904300680"/>
                    </a:ext>
                  </a:extLst>
                </a:gridCol>
                <a:gridCol w="3106120">
                  <a:extLst>
                    <a:ext uri="{9D8B030D-6E8A-4147-A177-3AD203B41FA5}">
                      <a16:colId xmlns:a16="http://schemas.microsoft.com/office/drawing/2014/main" val="173062422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387323543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小组成员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分工角色</a:t>
                      </a:r>
                      <a:endParaRPr lang="zh-CN" sz="2000" b="1" kern="100" dirty="0">
                        <a:solidFill>
                          <a:srgbClr val="92D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accent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完成任务列表</a:t>
                      </a:r>
                      <a:endParaRPr lang="zh-CN" sz="2000" b="1" kern="100" dirty="0">
                        <a:solidFill>
                          <a:schemeClr val="accent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7420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彭钧涛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、开发、测试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集成、系统测试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、性能测试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35205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郭源杰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单元测试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3910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李尚真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开发、测试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集成、系统测试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、性能测试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621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07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10" y="758825"/>
            <a:ext cx="5033645" cy="461391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示例：混合场景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预约场馆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907415" y="3335655"/>
            <a:ext cx="225679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从用户登录到用户退出</a:t>
            </a:r>
          </a:p>
        </p:txBody>
      </p:sp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>
            <a:off x="3164340" y="3431271"/>
            <a:ext cx="2712085" cy="73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76290" y="2306320"/>
            <a:ext cx="3737610" cy="2249805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 Chart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total_requests_per_second_bookBuilding"/>
          <p:cNvPicPr/>
          <p:nvPr/>
        </p:nvPicPr>
        <p:blipFill>
          <a:blip r:embed="rId2"/>
          <a:stretch>
            <a:fillRect/>
          </a:stretch>
        </p:blipFill>
        <p:spPr>
          <a:xfrm>
            <a:off x="1998699" y="1962011"/>
            <a:ext cx="7725849" cy="1828800"/>
          </a:xfrm>
          <a:prstGeom prst="rect">
            <a:avLst/>
          </a:prstGeom>
        </p:spPr>
      </p:pic>
      <p:pic>
        <p:nvPicPr>
          <p:cNvPr id="12" name="图片 11" descr="response_times_(ms)_bookBuildi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98699" y="3827069"/>
            <a:ext cx="77266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717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3076B45-FCFB-4BD8-89C0-BF4D0373D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3621"/>
              </p:ext>
            </p:extLst>
          </p:nvPr>
        </p:nvGraphicFramePr>
        <p:xfrm>
          <a:off x="3759993" y="1171575"/>
          <a:ext cx="6136482" cy="502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1426">
                  <a:extLst>
                    <a:ext uri="{9D8B030D-6E8A-4147-A177-3AD203B41FA5}">
                      <a16:colId xmlns:a16="http://schemas.microsoft.com/office/drawing/2014/main" val="1672647994"/>
                    </a:ext>
                  </a:extLst>
                </a:gridCol>
                <a:gridCol w="4035056">
                  <a:extLst>
                    <a:ext uri="{9D8B030D-6E8A-4147-A177-3AD203B41FA5}">
                      <a16:colId xmlns:a16="http://schemas.microsoft.com/office/drawing/2014/main" val="14760996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测试开始日期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2019.12.30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6747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测试结束日期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2020.01.01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24865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提交缺陷数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8588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延期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未解决缺陷数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8742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拒绝缺陷数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1426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总测试场景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个独立场景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+5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个混合场景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937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执行场景数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个独立场景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+5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个混合场景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955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场景执行率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332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缺陷率（</a:t>
                      </a:r>
                      <a:r>
                        <a:rPr lang="en-US" sz="1800" kern="100" dirty="0">
                          <a:effectLst/>
                        </a:rPr>
                        <a:t>%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7.7% 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（十三分之一）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17269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投入人数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787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系统上线建议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部分页面随加压响应时间上升需改进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809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674599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3838575" y="2600916"/>
            <a:ext cx="47625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46055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" y="1175013"/>
            <a:ext cx="11898835" cy="5359461"/>
          </a:xfrm>
          <a:prstGeom prst="rect">
            <a:avLst/>
          </a:prstGeom>
        </p:spPr>
      </p:pic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4912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功能需求说明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用户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val 2"/>
          <p:cNvSpPr>
            <a:spLocks noChangeArrowheads="1"/>
          </p:cNvSpPr>
          <p:nvPr/>
        </p:nvSpPr>
        <p:spPr bwMode="auto">
          <a:xfrm>
            <a:off x="1508812" y="2478129"/>
            <a:ext cx="1452358" cy="14547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37DB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 bwMode="auto">
          <a:xfrm>
            <a:off x="2094071" y="2171809"/>
            <a:ext cx="1026585" cy="1033682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350" cap="flat" cmpd="sng">
            <a:solidFill>
              <a:schemeClr val="bg1"/>
            </a:solidFill>
            <a:prstDash val="dash"/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Group 19"/>
          <p:cNvGrpSpPr/>
          <p:nvPr/>
        </p:nvGrpSpPr>
        <p:grpSpPr bwMode="auto">
          <a:xfrm>
            <a:off x="1814954" y="2942931"/>
            <a:ext cx="558235" cy="560601"/>
            <a:chOff x="0" y="0"/>
            <a:chExt cx="236" cy="237"/>
          </a:xfrm>
          <a:solidFill>
            <a:srgbClr val="2B262C"/>
          </a:solidFill>
        </p:grpSpPr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4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8" y="180782"/>
            <a:ext cx="11903705" cy="6439710"/>
          </a:xfrm>
          <a:prstGeom prst="rect">
            <a:avLst/>
          </a:prstGeom>
        </p:spPr>
      </p:pic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7635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功能需求说明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管理员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268950" y="2428456"/>
            <a:ext cx="1452358" cy="145235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2004591" y="3154635"/>
            <a:ext cx="1033681" cy="1033681"/>
          </a:xfrm>
          <a:custGeom>
            <a:avLst/>
            <a:gdLst>
              <a:gd name="T0" fmla="*/ 0 w 185"/>
              <a:gd name="T1" fmla="*/ 185 h 185"/>
              <a:gd name="T2" fmla="*/ 185 w 185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350" cap="flat" cmpd="sng">
            <a:solidFill>
              <a:srgbClr val="ED3A5A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Group 11"/>
          <p:cNvGrpSpPr/>
          <p:nvPr/>
        </p:nvGrpSpPr>
        <p:grpSpPr bwMode="auto">
          <a:xfrm>
            <a:off x="1725474" y="2908633"/>
            <a:ext cx="558235" cy="492004"/>
            <a:chOff x="0" y="0"/>
            <a:chExt cx="236" cy="208"/>
          </a:xfrm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43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/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单元测试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6084005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郭源杰</a:t>
            </a:r>
          </a:p>
        </p:txBody>
      </p:sp>
    </p:spTree>
    <p:extLst>
      <p:ext uri="{BB962C8B-B14F-4D97-AF65-F5344CB8AC3E}">
        <p14:creationId xmlns:p14="http://schemas.microsoft.com/office/powerpoint/2010/main" val="1965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62" y="1525830"/>
            <a:ext cx="7262489" cy="1127858"/>
          </a:xfrm>
          <a:prstGeom prst="rect">
            <a:avLst/>
          </a:prstGeom>
        </p:spPr>
      </p:pic>
      <p:sp>
        <p:nvSpPr>
          <p:cNvPr id="19" name="文本框 1">
            <a:extLst>
              <a:ext uri="{FF2B5EF4-FFF2-40B4-BE49-F238E27FC236}">
                <a16:creationId xmlns:a16="http://schemas.microsoft.com/office/drawing/2014/main" id="{300630F6-8510-4D6A-B387-A66FA589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62" y="2983914"/>
            <a:ext cx="7350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JUnit5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用于判断程序输出的结果是否满足预期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62" y="3714250"/>
            <a:ext cx="5479255" cy="2141406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300630F6-8510-4D6A-B387-A66FA589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62" y="6185882"/>
            <a:ext cx="7350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Mockito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用来模拟对象并且为对象打桩</a:t>
            </a:r>
          </a:p>
        </p:txBody>
      </p:sp>
    </p:spTree>
    <p:extLst>
      <p:ext uri="{BB962C8B-B14F-4D97-AF65-F5344CB8AC3E}">
        <p14:creationId xmlns:p14="http://schemas.microsoft.com/office/powerpoint/2010/main" val="103320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3" y="1570769"/>
            <a:ext cx="5662151" cy="2088061"/>
          </a:xfrm>
          <a:prstGeom prst="rect">
            <a:avLst/>
          </a:prstGeom>
        </p:spPr>
      </p:pic>
      <p:sp>
        <p:nvSpPr>
          <p:cNvPr id="13" name="文本框 32"/>
          <p:cNvSpPr txBox="1">
            <a:spLocks noChangeArrowheads="1"/>
          </p:cNvSpPr>
          <p:nvPr/>
        </p:nvSpPr>
        <p:spPr bwMode="auto">
          <a:xfrm>
            <a:off x="7082229" y="1841397"/>
            <a:ext cx="46098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首先，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与数据库有关的对象，使单元测试能够不依赖外部资源</a:t>
            </a:r>
            <a:endParaRPr kumimoji="0" lang="id-ID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3" y="4221439"/>
            <a:ext cx="4526672" cy="929721"/>
          </a:xfrm>
          <a:prstGeom prst="rect">
            <a:avLst/>
          </a:prstGeom>
        </p:spPr>
      </p:pic>
      <p:sp>
        <p:nvSpPr>
          <p:cNvPr id="16" name="文本框 32"/>
          <p:cNvSpPr txBox="1">
            <a:spLocks noChangeArrowheads="1"/>
          </p:cNvSpPr>
          <p:nvPr/>
        </p:nvSpPr>
        <p:spPr bwMode="auto">
          <a:xfrm>
            <a:off x="6278665" y="4414878"/>
            <a:ext cx="46098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构建子类重写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getConnection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方法，让它能返回自己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的对象</a:t>
            </a:r>
          </a:p>
        </p:txBody>
      </p:sp>
    </p:spTree>
    <p:extLst>
      <p:ext uri="{BB962C8B-B14F-4D97-AF65-F5344CB8AC3E}">
        <p14:creationId xmlns:p14="http://schemas.microsoft.com/office/powerpoint/2010/main" val="417787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1ebd6c2-8f5c-4ca5-bb43-da9bbd07607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777</Words>
  <Application>Microsoft Office PowerPoint</Application>
  <PresentationFormat>宽屏</PresentationFormat>
  <Paragraphs>199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微软雅黑</vt:lpstr>
      <vt:lpstr>方正兰亭超细黑简体</vt:lpstr>
      <vt:lpstr>等线</vt:lpstr>
      <vt:lpstr>等线 Light</vt:lpstr>
      <vt:lpstr>Arial</vt:lpstr>
      <vt:lpstr>Calibri</vt:lpstr>
      <vt:lpstr>Calibri Light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彭 钧涛</cp:lastModifiedBy>
  <cp:revision>35</cp:revision>
  <dcterms:created xsi:type="dcterms:W3CDTF">2016-03-07T08:26:00Z</dcterms:created>
  <dcterms:modified xsi:type="dcterms:W3CDTF">2020-01-03T12:20:44Z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